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4"/>
  </p:sldMasterIdLst>
  <p:notesMasterIdLst>
    <p:notesMasterId r:id="rId69"/>
  </p:notesMasterIdLst>
  <p:handoutMasterIdLst>
    <p:handoutMasterId r:id="rId70"/>
  </p:handoutMasterIdLst>
  <p:sldIdLst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606" r:id="rId15"/>
    <p:sldId id="847" r:id="rId16"/>
    <p:sldId id="841" r:id="rId17"/>
    <p:sldId id="678" r:id="rId18"/>
    <p:sldId id="754" r:id="rId19"/>
    <p:sldId id="842" r:id="rId20"/>
    <p:sldId id="755" r:id="rId21"/>
    <p:sldId id="715" r:id="rId22"/>
    <p:sldId id="716" r:id="rId23"/>
    <p:sldId id="717" r:id="rId24"/>
    <p:sldId id="718" r:id="rId25"/>
    <p:sldId id="810" r:id="rId26"/>
    <p:sldId id="852" r:id="rId27"/>
    <p:sldId id="811" r:id="rId28"/>
    <p:sldId id="813" r:id="rId29"/>
    <p:sldId id="814" r:id="rId30"/>
    <p:sldId id="849" r:id="rId31"/>
    <p:sldId id="850" r:id="rId32"/>
    <p:sldId id="822" r:id="rId33"/>
    <p:sldId id="823" r:id="rId34"/>
    <p:sldId id="824" r:id="rId35"/>
    <p:sldId id="825" r:id="rId36"/>
    <p:sldId id="826" r:id="rId37"/>
    <p:sldId id="827" r:id="rId38"/>
    <p:sldId id="834" r:id="rId39"/>
    <p:sldId id="829" r:id="rId40"/>
    <p:sldId id="830" r:id="rId41"/>
    <p:sldId id="831" r:id="rId42"/>
    <p:sldId id="832" r:id="rId43"/>
    <p:sldId id="833" r:id="rId44"/>
    <p:sldId id="835" r:id="rId45"/>
    <p:sldId id="836" r:id="rId46"/>
    <p:sldId id="853" r:id="rId47"/>
    <p:sldId id="723" r:id="rId48"/>
    <p:sldId id="741" r:id="rId49"/>
    <p:sldId id="742" r:id="rId50"/>
    <p:sldId id="748" r:id="rId51"/>
    <p:sldId id="744" r:id="rId52"/>
    <p:sldId id="750" r:id="rId53"/>
    <p:sldId id="751" r:id="rId54"/>
    <p:sldId id="749" r:id="rId55"/>
    <p:sldId id="838" r:id="rId56"/>
    <p:sldId id="840" r:id="rId57"/>
    <p:sldId id="820" r:id="rId58"/>
    <p:sldId id="843" r:id="rId59"/>
    <p:sldId id="854" r:id="rId60"/>
    <p:sldId id="821" r:id="rId61"/>
    <p:sldId id="725" r:id="rId62"/>
    <p:sldId id="757" r:id="rId63"/>
    <p:sldId id="806" r:id="rId64"/>
    <p:sldId id="807" r:id="rId65"/>
    <p:sldId id="808" r:id="rId66"/>
    <p:sldId id="844" r:id="rId67"/>
    <p:sldId id="733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D7AF19-78B9-4E3F-A7DA-A99BB7A1EC64}">
          <p14:sldIdLst>
            <p14:sldId id="385"/>
            <p14:sldId id="386"/>
            <p14:sldId id="387"/>
          </p14:sldIdLst>
        </p14:section>
        <p14:section name="Introduction" id="{A6C84E26-A4CA-4476-8FD4-46AA5804B7BB}">
          <p14:sldIdLst>
            <p14:sldId id="388"/>
            <p14:sldId id="389"/>
            <p14:sldId id="390"/>
            <p14:sldId id="391"/>
            <p14:sldId id="392"/>
            <p14:sldId id="393"/>
            <p14:sldId id="394"/>
            <p14:sldId id="606"/>
            <p14:sldId id="847"/>
            <p14:sldId id="841"/>
            <p14:sldId id="678"/>
            <p14:sldId id="754"/>
            <p14:sldId id="842"/>
            <p14:sldId id="755"/>
          </p14:sldIdLst>
        </p14:section>
        <p14:section name="Ex1" id="{99A9F592-EC29-47FC-9EB9-ECE392339606}">
          <p14:sldIdLst>
            <p14:sldId id="715"/>
            <p14:sldId id="716"/>
            <p14:sldId id="717"/>
            <p14:sldId id="718"/>
            <p14:sldId id="810"/>
            <p14:sldId id="852"/>
            <p14:sldId id="811"/>
            <p14:sldId id="813"/>
            <p14:sldId id="814"/>
            <p14:sldId id="849"/>
            <p14:sldId id="850"/>
          </p14:sldIdLst>
        </p14:section>
        <p14:section name="Ex2" id="{E2A52B29-CF7E-45EE-8F8D-65119EEB643E}">
          <p14:sldIdLst>
            <p14:sldId id="822"/>
            <p14:sldId id="823"/>
            <p14:sldId id="824"/>
            <p14:sldId id="825"/>
            <p14:sldId id="826"/>
            <p14:sldId id="827"/>
            <p14:sldId id="834"/>
            <p14:sldId id="829"/>
            <p14:sldId id="830"/>
            <p14:sldId id="831"/>
            <p14:sldId id="832"/>
            <p14:sldId id="833"/>
            <p14:sldId id="835"/>
            <p14:sldId id="836"/>
            <p14:sldId id="853"/>
          </p14:sldIdLst>
        </p14:section>
        <p14:section name="Ex3" id="{9124D20D-AB13-4AE3-A82D-8A03BEFFAED6}">
          <p14:sldIdLst>
            <p14:sldId id="723"/>
            <p14:sldId id="741"/>
            <p14:sldId id="742"/>
            <p14:sldId id="748"/>
            <p14:sldId id="744"/>
            <p14:sldId id="750"/>
            <p14:sldId id="751"/>
            <p14:sldId id="749"/>
            <p14:sldId id="838"/>
            <p14:sldId id="840"/>
            <p14:sldId id="820"/>
            <p14:sldId id="843"/>
            <p14:sldId id="854"/>
            <p14:sldId id="821"/>
          </p14:sldIdLst>
        </p14:section>
        <p14:section name="Conclusion" id="{EB8B5275-5BD5-4F26-8D57-BA5783E86679}">
          <p14:sldIdLst>
            <p14:sldId id="725"/>
            <p14:sldId id="757"/>
            <p14:sldId id="806"/>
            <p14:sldId id="807"/>
            <p14:sldId id="808"/>
          </p14:sldIdLst>
        </p14:section>
        <p14:section name="Untitled Section" id="{D46947DD-51F0-4E70-86B3-BEAE51F7F1BB}">
          <p14:sldIdLst>
            <p14:sldId id="844"/>
            <p14:sldId id="7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269A4B-CA42-D7F4-7654-D143CEA28EC3}" name="Sara Nambi" initials="SN" userId="S::snambi@mathworks.com::42e4ea4b-8d3f-4ff2-92cb-94e81ae15d57" providerId="AD"/>
  <p188:author id="{51002A4C-7541-5B24-3128-B27A7F67FE82}" name="Anoush Najarian" initials="AN" userId="S::anoushn@mathworks.com::05a5a8fe-bf2d-403b-9275-728b2b84ccd3" providerId="AD"/>
  <p188:author id="{89342274-281D-294F-57ED-7971469C2997}" name="Maria Gavilan-Alfonso" initials="MGA" userId="S::mgavilan@mathworks.com::4f778513-1c4e-4666-ba0b-a2645d655476" providerId="AD"/>
  <p188:author id="{F9F1667E-FCDD-EE9F-C2F1-54684643C4E8}" name="Chinmayi Lanka" initials="CL" userId="S::clanka@mathworks.com::a4a62c12-89db-4004-ad58-387cb8c46052" providerId="AD"/>
  <p188:author id="{95099B82-C074-2DD1-8BE7-A9C938F6B4FA}" name="Harshal Upadhyay" initials="HU" userId="S::hupadhya@mathworks.com::ce4f686d-70ae-44bb-bb4e-f223645f3544" providerId="AD"/>
  <p188:author id="{9C3E28EF-E7AC-D661-A1CE-8ED3B49CF533}" name="Shruti Karulkar" initials="SK" userId="S::skarulka@mathworks.com::c95be45e-f071-423f-bc37-ea72d8bb427a" providerId="AD"/>
  <p188:author id="{2408A9F1-2160-B9E1-EC55-68532E1ABC4E}" name="Kritika Ramani" initials="KR" userId="S::kramani@mathworks.com::aad36823-5650-443a-9b4f-460ec1dbf3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9966FF"/>
    <a:srgbClr val="0D0D6B"/>
    <a:srgbClr val="522AA3"/>
    <a:srgbClr val="62B5E5"/>
    <a:srgbClr val="E65A97"/>
    <a:srgbClr val="F25D3F"/>
    <a:srgbClr val="8D2063"/>
    <a:srgbClr val="E7E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5F8FAC-1C87-4D34-A43C-51325D9C24C1}" v="1" dt="2022-09-15T17:27:42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1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2344B-E4CA-450A-B315-5DA305C9F3E6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229B-EBA0-4B65-92E3-1EBAA8F0FA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839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11.344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1044 1 24575,'-22'0'0,"1"0"0,0 2 0,-1 1 0,1 0 0,0 2 0,1 0 0,-26 11 0,38-12 0,0 0 0,0 0 0,0 1 0,0 0 0,1 1 0,0 0 0,0 0 0,-6 7 0,5-5 0,-104 104 0,-77 73 0,-6-35 120,157-125-491,0-2-1,-2-1 1,-59 22 0,42-26-6455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49.283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289 1 24575,'-1'19'0,"0"1"0,-2-1 0,0 0 0,-2 0 0,-8 26 0,1-6 0,-7 35 0,-20 150 0,32-157 0,-25 210 0,-15-5 0,-27-5-1365,42-180-5461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55.361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215 1 24575,'-10'1'-187,"1"0"0,-1 2 0,1-1 0,0 1 0,-1 0 0,1 1-1,1 0 1,-11 6 0,-2 0-3782,14-6 3866,0 0 1,1 1-1,-1-1 1,1 1 0,0 1-1,0-1 1,0 1-1,1 0 1,0 0-1,0 1 1,-5 8-1,7-9 110,0 0 0,-1 0 0,2 1 0,-1-1 1,1 1-1,0-1 0,0 1 0,1 0 0,0 0 0,0 0 0,1-1 0,0 1 0,0 8 0,1-12 84,-1-1 0,0 1 0,1 0 0,0-1-1,-1 1 1,1-1 0,0 0 0,0 1 0,1-1 0,-1 0-1,0 1 1,1-1 0,-1 0 0,1 0 0,0 0 0,0 0-1,0-1 1,0 1 0,0 0 0,0-1 0,0 1 0,0-1-1,1 0 1,-1 0 0,4 2 0,-3-3 155,1 1-1,-1-1 1,1 1 0,-1-1-1,1 0 1,0 0 0,-1-1-1,1 1 1,-1-1 0,1 0-1,-1 0 1,1 0 0,-1 0 0,0 0-1,1-1 1,-1 0 0,6-3-1,-1-1-245,0-1 0,0 0 0,0 0 0,-1-1 0,0 0 0,11-16 0,-14 17 0,0 1 0,-1-1 0,1 1 0,-1-1 0,-1 0 0,1 0 0,-1 0 0,0-1 0,-1 1 0,1-11 0,-1 16 0,-1 0 0,0 0 0,-1 0 0,1 0 0,0 1 0,0-1 0,-1 0 0,1 0 0,-1 1 0,0-1 0,1 0 0,-1 1 0,0-1 0,0 1 0,-2-3 0,2 3 0,0 0 0,0 0 0,0 0 0,0 0 0,0 1 0,0-1 0,0 0 0,-1 1 0,1-1 0,0 1 0,0 0 0,-1-1 0,1 1 0,0 0 0,-1 0 0,1 0 0,-2 0 0,0 0 0,-1 0 0,1 1 0,-1 0 0,1 0 0,-1 0 0,1 0 0,0 0 0,0 1 0,-1 0 0,1-1 0,0 1 0,0 0 0,0 0 0,-3 4 0,2-2 0,0 0 0,1 0 0,-1 0 0,1 1 0,0-1 0,1 1 0,-1 0 0,1 0 0,-4 10 0,6-15 0,0 1 0,-1-1 0,1 1 0,0-1 0,0 1 0,0-1 0,0 1 0,0 0 0,0-1 0,0 1 0,0-1 0,0 1 0,0-1 0,0 1 0,0-1 0,0 1 0,1-1 0,-1 1 0,0-1 0,0 1 0,0-1 0,1 1 0,-1-1 0,1 1 0,-1-1 0,1 0 0,-1 0 0,0 0 0,1 0 0,-1 0 0,1 0 0,-1 0 0,1 0 0,-1 0 0,0 0 0,1-1 0,-1 1 0,1 0 0,-1 0 0,0 0 0,1 0 0,-1-1 0,0 1 0,1 0 0,-1-1 0,19-16 0,-17 15 0,0 0 0,-1-1 0,0 1 0,1 0 0,-1-1 0,0 1 0,0-1 0,0 1 0,-1-1 0,1 1 0,-1-1 0,1 0 0,-1-2 0,0 4 0,0 1 0,0 0 0,0 0 0,0 0 0,0 0 0,0-1 0,0 1 0,0 0 0,0 0 0,0 0 0,-1 0 0,1 0 0,0-1 0,0 1 0,0 0 0,0 0 0,0 0 0,0 0 0,-1 0 0,1 0 0,0 0 0,0-1 0,0 1 0,0 0 0,0 0 0,-1 0 0,1 0 0,0 0 0,0 0 0,0 0 0,0 0 0,-1 0 0,1 0 0,0 0 0,0 0 0,0 0 0,0 0 0,-1 0 0,1 0 0,0 0 0,0 0 0,0 0 0,0 0 0,-1 0 0,1 0 0,0 1 0,0-1 0,0 0 0,0 0 0,0 0 0,-1 0 0,1 0 0,0 0 0,-3 3 0,0-1 0,0 1 0,0 0 0,1-1 0,-1 1 0,1 0 0,0 0 0,0 1 0,-4 6 0,-12 33 0,16-37 0,0 0 0,0 0 0,1 0 0,-1 8 0,2-13 0,0 0 0,0 0 0,0 0 0,0 1 0,0-1 0,0 0 0,1 0 0,-1 0 0,0 0 0,1 0 0,-1 0 0,2 2 0,-2-2 0,0-1 0,1 1 0,-1-1 0,1 0 0,-1 1 0,1-1 0,-1 0 0,0 0 0,1 1 0,0-1 0,-1 0 0,1 0 0,-1 0 0,1 1 0,-1-1 0,1 0 0,-1 0 0,1 0 0,-1 0 0,1 0 0,0 0 0,-1 0 0,1 0 0,-1 0 0,1-1 0,-1 1 0,2 0 0,2-2-124,0-1 0,0 1 0,0-1 0,0 1 0,0-1 0,-1 0-1,0 0 1,1-1 0,-1 1 0,3-5 0,13-16-6702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58.777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96 1 24575,'0'2'0,"0"4"0,0 6 0,0 3 0,0 2 0,-5 25 0,-2 9-6784,-2 16 6784,-2-1-380,-7 6 380,-5-4 0,1-14-1027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6:01.119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381 1 24575,'-2'0'0,"-4"0"0,-4 0 0,-14 0 0,-9 0 0,-9 8 0,-5 4 0,6 4 0,-6 6 0,-2 4 0,4 4 0,11-4-8191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03.161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1167 875 24575,'-4'0'0,"0"-1"0,-1 0 0,1 0 0,0 0 0,0-1 0,0 0 0,0 1 0,0-1 0,0 0 0,1-1 0,-1 1 0,1-1 0,-1 0 0,1 0 0,0 0 0,0 0 0,0 0 0,-3-6 0,-5-6 0,1-1 0,-15-29 0,-3-13 0,9 15 0,-3 1 0,-1 1 0,-39-53 0,38 65 0,-2 1 0,-2 1 0,0 1 0,-1 1 0,-2 2 0,-63-37 0,-106-33 2,-11 13 28,28 11-1427,143 53-5429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05.674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1856 216 24575,'-14'0'0,"-15"-1"0,1 2 0,0 1 0,-39 7 0,33-4 0,-11-4-226,0-2 0,1-2 0,-1-2 0,-69-17 0,-79-32-5144,-62-14 3170,93 38 2142,-1 7-1,-1 7 0,-203 6 1,309 11 801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07.589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1354 0 24575,'-247'5'0,"166"3"0,1 3 0,0 4 0,1 3 0,-136 49 0,119-27 0,1 4 0,2 3 0,-105 74 0,144-84-1365,19-13-5461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6:03.969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826 0 24575,'-1'0'0,"-9"0"0,0 0 0,-17 3 0,23-2 0,-1 1 0,1-1 0,-1 1 0,1 0 0,0 0 0,0 0 0,0 0 0,-7 6 0,-11 11-72,0 2 0,2 1 0,-28 36 0,25-29-770,-51 62-4454,-103 114 4938,164-190 309,-24 20-1,30-30 226,1 0 0,-1-1-1,-1 1 1,1-2 0,0 1-1,-13 4 1,4-4 1708,0 0 0,-28 3-1,15-5-2337,0-1-1,-31-2 1,20-3-6372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6:06.335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528 189 24575,'-8'-1'0,"0"0"0,0-1 0,0 0 0,0-1 0,0 1 0,1-1 0,-1-1 0,-10-6 0,-15-6 0,-27-8 374,-43-9-7087,58 20 6268,-1 0 328,-82-33 0,97 30-1056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6:09.030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798 0 24575,'-2'0'0,"-4"0"0,-3 0 0,-3 0 0,-24 3 0,-22 5 0,-13 10 0,-8 11 0,0 17 0,5 10 0,3 6 0,3-1 0,11-7 0,12-13 0,7-9 0,2-6 0,4-9 0,8-6-8191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19.319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 1361 24575,'48'-1'0,"0"2"0,0 3 0,55 10 0,-66-5 0,0 2 0,-1 1 0,68 33 0,126 92 23,-136-70-5699,-61-40 5062,41 45 1,12 10 737,-73-71-130,2 0 1,-1-1-1,1-1 1,28 13-1,-26-15 870,0-2 0,1 0-1,0 0 1,0-2 0,1 0-1,20 0 1,120-6 63,-139 2-1116,262-31 189,0-19 0,192-72 0,-411 101 0,-2-3 0,0-2 0,-2-3 0,92-62 0,-112 63 0,56-51 0,23-40 0,-73 74 0,232-219 0,-238 230 0,222-190 0,-182 163 0,126-76 0,-65 61 0,230-92 0,194-4 0,-422 138 0,174-18 0,-121 33-1365,-179 18-5461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6:11.278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277 284 24575,'0'-3'0,"-6"0"0,0-5 0,-3-4 0,-3 0 0,2 0 0,-1-1 0,-8-8 0,-11-11 0,-6-5 0,1 4 0,1 2 0,4 4 0,7 5 0,8 5-8191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6:13.532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823 0 24575,'-3'0'0,"-3"0"0,-3 0 0,-3 0 0,-1 0 0,-4 0 0,-35 0 0,-16 0 0,-11 0 0,-19 3 0,-7 8 0,-1 10 0,15 1 0,18 3 0,18-2 0,20-3-8191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6:16.437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77 310 24575,'0'-2'0,"0"-4"0,-2-6 0,-4-3 0,0-2 0,-3 0 0,2-1-6784,-2 2 6784,-2-6 0,2-5 0,2-2 0,2-3 0,2-3 0,1 1 0,2 6-1407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6:19.159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0 263 24575,'0'-3'0,"0"-3"0,0-3 0,0-3 0,0-1 0,0-7 0,0-12 0,0-6 0,3-2 0,2 4 0,2 5 0,-1 8-8191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6:23.603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 0 24575,'1'1'0,"0"-1"0,1 0 0,-1 1 0,0-1 0,0 1 0,0-1 0,1 1 0,-1 0 0,0-1 0,0 1 0,0 0 0,0 0 0,0 0 0,1 1 0,14 17 0,-10-12 0,2 2 0,0 0 0,0 0 0,1-1 0,0 0 0,1-1 0,0 0 0,0 0 0,0-1 0,1-1 0,0 1 0,16 4 0,25 5 30,57 7 1,-32-6-1457,-56-11-5400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31.024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 2144 24575,'81'-1'0,"155"-21"0,-198 16 0,0-3 0,-1-1 0,0-2 0,-1-1 0,-1-2 0,38-22 0,-2-8 0,80-66 0,25-18 0,-161 121 0,0-1 0,1 2 0,0 0 0,1 1 0,32-7 0,89-8 0,-98 17 0,616-101 0,-367 41 0,1 0 0,-198 46 0,157-38 0,-206 42 0,-1-2 0,48-26 0,-65 28 0,-1 0 0,-1-2 0,0-1 0,36-34 0,123-154-1513,32-30-7538,-12 66 12831,-42 42-1299,100-72 692,-60 74-6848,-159 103 3015,1 1 1,89-28-1,-101 38 4948,-22 6-9983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32.937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10 0 24575,'-3'3'0,"-1"3"0,1 3 0,3 3 0,2 1 0,2 2 0,7 23 0,0 8 0,2 24 0,1 21 0,-2-1 0,-4-7 0,-2-14 0,-2-17-8191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36.027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 0 24575,'1'1'0,"1"0"0,-1 0 0,0 0 0,1 0 0,-1 0 0,0 0 0,1 1 0,-1-1 0,0 0 0,0 1 0,0-1 0,0 1 0,0-1 0,0 1 0,-1-1 0,2 4 0,1 1 0,61 116 0,-29-52 0,44 93 0,-66-130 0,-2 0 0,-1 0 0,8 48 0,-8-2-1365,-3-4-5461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38.216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 1 24575,'2'0'0,"7"0"0,8 10 0,5 8 0,1 4 0,1 1 0,-3-1 0,0 0 0,-4 0 0,3 8 0,1 10 0,4 15 0,3 12 0,2 9 0,-2-1 0,0-2 0,-5-15-8191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40.714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2 1 24575,'0'0'0,"0"0"0,0 0 0,0 0 0,0 0 0,0 0 0,0 1 0,0-1 0,-1 0 0,1 0 0,0 0 0,0 0 0,0 0 0,0 1 0,0-1 0,0 0 0,0 0 0,0 0 0,0 0 0,0 0 0,0 1 0,0-1 0,0 0 0,0 0 0,0 0 0,0 0 0,0 1 0,0-1 0,0 0 0,0 0 0,0 0 0,0 0 0,0 0 0,0 1 0,0-1 0,1 0 0,-1 0 0,0 0 0,0 0 0,0 0 0,0 0 0,0 0 0,0 1 0,0-1 0,1 0 0,-1 0 0,0 0 0,0 0 0,0 0 0,0 0 0,1 0 0,6 9 0,53 45 0,30 32 0,-41-29 0,-2 3 0,-2 1 0,-4 2 0,-2 2 0,52 119 0,-46-67-1365,-38-96-5461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43.847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0 528 24575,'33'-2'0,"0"-1"0,0-2 0,47-12 0,-43 8 0,10-2 0,-1-2 0,0-2 0,-1-2 0,-1-2 0,42-25 0,-28 6 0,-1-2 0,-2-2 0,80-80 0,-128 115-89,43-47 310,-45 48-435,-1 0 0,1-1 0,-1 1 0,-1-1 1,1 0-1,4-15 0,-6 13-6612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8:55:46.496"/>
    </inkml:context>
    <inkml:brush xml:id="br0">
      <inkml:brushProperty name="width" value="0.05" units="cm"/>
      <inkml:brushProperty name="height" value="0.05" units="cm"/>
      <inkml:brushProperty name="color" value="#DF68C5"/>
    </inkml:brush>
  </inkml:definitions>
  <inkml:trace contextRef="#ctx0" brushRef="#br0">1 0 24575,'11'0'0,"0"1"0,1 0 0,-1 0 0,0 1 0,0 0 0,0 1 0,0 1 0,0-1 0,-1 2 0,0-1 0,0 2 0,0-1 0,0 1 0,-1 1 0,12 10 0,8 9 0,41 52 0,20 39 0,40 45 0,-11-23-1365,-86-96-5461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5A10E-C24A-C442-9B8D-FF380098E0FA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FB4DA-BBA6-C745-8932-34CB503C6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3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5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FB4DA-BBA6-C745-8932-34CB503C6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453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FB4DA-BBA6-C745-8932-34CB503C6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20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FB4DA-BBA6-C745-8932-34CB503C6C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879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EFE56-2268-E243-B780-39B09C57B4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08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99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4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7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62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4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4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13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15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60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16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81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32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4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83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25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82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62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5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19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49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83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02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26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57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9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322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0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82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47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032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48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84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088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57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0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375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571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28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796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8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1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930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28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058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18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622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8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39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8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06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101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84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4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71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5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m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B08122-2EF5-904F-B37A-112C6F164054}"/>
              </a:ext>
            </a:extLst>
          </p:cNvPr>
          <p:cNvSpPr/>
          <p:nvPr userDrawn="1"/>
        </p:nvSpPr>
        <p:spPr>
          <a:xfrm>
            <a:off x="5375920" y="3068960"/>
            <a:ext cx="93610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872149-0A5A-7D42-9D1F-94599625DA5F}"/>
              </a:ext>
            </a:extLst>
          </p:cNvPr>
          <p:cNvSpPr/>
          <p:nvPr userDrawn="1"/>
        </p:nvSpPr>
        <p:spPr>
          <a:xfrm>
            <a:off x="4713310" y="5308578"/>
            <a:ext cx="3614937" cy="71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6BB8398-C18A-C045-BB86-002C5813C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hart-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E1B37B39-BAE3-E843-AFC2-CF35EC3369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56"/>
          <a:stretch/>
        </p:blipFill>
        <p:spPr>
          <a:xfrm>
            <a:off x="0" y="0"/>
            <a:ext cx="12192000" cy="133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1755E-0816-2744-8C80-C3248B33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458094"/>
            <a:ext cx="4533900" cy="13335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8E5D5-5032-5E47-9D9A-C85A4B63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1458095"/>
            <a:ext cx="5943598" cy="492323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76982-4F29-D445-BB7F-408AF2280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2924944"/>
            <a:ext cx="4533899" cy="3559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5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hart-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755E-0816-2744-8C80-C3248B33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1606385"/>
            <a:ext cx="4533900" cy="13335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8E5D5-5032-5E47-9D9A-C85A4B63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606386"/>
            <a:ext cx="5943598" cy="47749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76982-4F29-D445-BB7F-408AF2280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10401" y="3073235"/>
            <a:ext cx="4533899" cy="33080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B87D1208-5BAD-A944-98BB-45D3982A3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56"/>
          <a:stretch/>
        </p:blipFill>
        <p:spPr>
          <a:xfrm>
            <a:off x="0" y="0"/>
            <a:ext cx="12192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45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-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627F7-1DF9-C44C-B4BB-62E9CD596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00700" y="1575555"/>
            <a:ext cx="5943599" cy="47337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FC2EDBF-5CB9-3A4F-ABB9-781F2D1E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575555"/>
            <a:ext cx="4533899" cy="13335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035552E-2564-A44D-9C38-C2798F0D1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1" y="3042405"/>
            <a:ext cx="4533899" cy="326691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60A5D89A-3578-1046-9999-D6C38A5DDE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56"/>
          <a:stretch/>
        </p:blipFill>
        <p:spPr>
          <a:xfrm>
            <a:off x="0" y="0"/>
            <a:ext cx="12192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8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+ Captio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5"/>
          </p:nvPr>
        </p:nvSpPr>
        <p:spPr>
          <a:xfrm>
            <a:off x="657741" y="647700"/>
            <a:ext cx="2605582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BD865-4444-724D-8E24-7753E6467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1" y="4214812"/>
            <a:ext cx="2615622" cy="1721147"/>
          </a:xfrm>
        </p:spPr>
        <p:txBody>
          <a:bodyPr>
            <a:noAutofit/>
          </a:bodyPr>
          <a:lstStyle>
            <a:lvl1pPr marL="0" indent="0" algn="ctr">
              <a:buNone/>
              <a:defRPr sz="1400" i="1"/>
            </a:lvl1pPr>
            <a:lvl2pPr marL="457200" indent="0" algn="l">
              <a:buNone/>
              <a:defRPr sz="1400"/>
            </a:lvl2pPr>
            <a:lvl3pPr marL="914400" indent="0" algn="l">
              <a:buNone/>
              <a:defRPr sz="1400"/>
            </a:lvl3pPr>
            <a:lvl4pPr marL="1371600" indent="0" algn="l">
              <a:buNone/>
              <a:defRPr sz="1400"/>
            </a:lvl4pPr>
            <a:lvl5pPr marL="1828800" indent="0" algn="l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C619CB8-EFF0-9D4B-B35B-6CA7270706A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38718" y="647700"/>
            <a:ext cx="2605582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4E91ECCC-F39D-B64B-A36A-1173A396101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78393" y="647700"/>
            <a:ext cx="2605582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A68E021F-B79A-E14A-AE38-EF5336B3F8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8067" y="647700"/>
            <a:ext cx="2605582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A62E1A3-0184-C74A-808F-EBBC61826B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8067" y="4222453"/>
            <a:ext cx="2605581" cy="1721147"/>
          </a:xfrm>
        </p:spPr>
        <p:txBody>
          <a:bodyPr>
            <a:noAutofit/>
          </a:bodyPr>
          <a:lstStyle>
            <a:lvl1pPr marL="0" indent="0" algn="ctr">
              <a:buNone/>
              <a:defRPr sz="1400" i="1"/>
            </a:lvl1pPr>
            <a:lvl2pPr marL="457200" indent="0" algn="l">
              <a:buNone/>
              <a:defRPr sz="1400"/>
            </a:lvl2pPr>
            <a:lvl3pPr marL="914400" indent="0" algn="l">
              <a:buNone/>
              <a:defRPr sz="1400"/>
            </a:lvl3pPr>
            <a:lvl4pPr marL="1371600" indent="0" algn="l">
              <a:buNone/>
              <a:defRPr sz="1400"/>
            </a:lvl4pPr>
            <a:lvl5pPr marL="1828800" indent="0" algn="l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E160846-6C1E-C94F-BAFA-BDCB27286F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8392" y="4222453"/>
            <a:ext cx="2605580" cy="1721147"/>
          </a:xfrm>
        </p:spPr>
        <p:txBody>
          <a:bodyPr>
            <a:noAutofit/>
          </a:bodyPr>
          <a:lstStyle>
            <a:lvl1pPr marL="0" indent="0" algn="ctr">
              <a:buNone/>
              <a:defRPr sz="1400" i="1"/>
            </a:lvl1pPr>
            <a:lvl2pPr marL="457200" indent="0" algn="l">
              <a:buNone/>
              <a:defRPr sz="1400"/>
            </a:lvl2pPr>
            <a:lvl3pPr marL="914400" indent="0" algn="l">
              <a:buNone/>
              <a:defRPr sz="1400"/>
            </a:lvl3pPr>
            <a:lvl4pPr marL="1371600" indent="0" algn="l">
              <a:buNone/>
              <a:defRPr sz="1400"/>
            </a:lvl4pPr>
            <a:lvl5pPr marL="1828800" indent="0" algn="l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CB8C458-D0E2-7440-B3FA-42D844D775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38716" y="4222453"/>
            <a:ext cx="2605584" cy="1721147"/>
          </a:xfrm>
        </p:spPr>
        <p:txBody>
          <a:bodyPr>
            <a:noAutofit/>
          </a:bodyPr>
          <a:lstStyle>
            <a:lvl1pPr marL="0" indent="0" algn="ctr">
              <a:buNone/>
              <a:defRPr sz="1400" i="1"/>
            </a:lvl1pPr>
            <a:lvl2pPr marL="457200" indent="0" algn="l">
              <a:buNone/>
              <a:defRPr sz="1400"/>
            </a:lvl2pPr>
            <a:lvl3pPr marL="914400" indent="0" algn="l">
              <a:buNone/>
              <a:defRPr sz="1400"/>
            </a:lvl3pPr>
            <a:lvl4pPr marL="1371600" indent="0" algn="l">
              <a:buNone/>
              <a:defRPr sz="1400"/>
            </a:lvl4pPr>
            <a:lvl5pPr marL="1828800" indent="0" algn="l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FE4AE-A512-2B46-B2E6-90BA217075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6560" y="6179770"/>
            <a:ext cx="836645" cy="463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92AC3-25B6-440D-F738-301A980A0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062472"/>
            <a:ext cx="1080120" cy="48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5609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>
          <a:xfrm>
            <a:off x="647700" y="647700"/>
            <a:ext cx="2172511" cy="314483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Рисунок 3"/>
          <p:cNvSpPr>
            <a:spLocks noGrp="1"/>
          </p:cNvSpPr>
          <p:nvPr>
            <p:ph type="pic" sz="quarter" idx="15"/>
          </p:nvPr>
        </p:nvSpPr>
        <p:spPr>
          <a:xfrm>
            <a:off x="647700" y="3941031"/>
            <a:ext cx="2172511" cy="200256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Рисунок 3"/>
          <p:cNvSpPr>
            <a:spLocks noGrp="1"/>
          </p:cNvSpPr>
          <p:nvPr>
            <p:ph type="pic" sz="quarter" idx="16"/>
          </p:nvPr>
        </p:nvSpPr>
        <p:spPr>
          <a:xfrm>
            <a:off x="5019485" y="652273"/>
            <a:ext cx="1979318" cy="3161634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9"/>
          </p:nvPr>
        </p:nvSpPr>
        <p:spPr>
          <a:xfrm>
            <a:off x="2983327" y="3962401"/>
            <a:ext cx="4015476" cy="19811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22"/>
          </p:nvPr>
        </p:nvSpPr>
        <p:spPr>
          <a:xfrm>
            <a:off x="7175516" y="648317"/>
            <a:ext cx="4368783" cy="207734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3"/>
          </p:nvPr>
        </p:nvSpPr>
        <p:spPr>
          <a:xfrm>
            <a:off x="9715500" y="2869235"/>
            <a:ext cx="1828800" cy="307436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Рисунок 3"/>
          <p:cNvSpPr>
            <a:spLocks noGrp="1"/>
          </p:cNvSpPr>
          <p:nvPr>
            <p:ph type="pic" sz="quarter" idx="24"/>
          </p:nvPr>
        </p:nvSpPr>
        <p:spPr>
          <a:xfrm>
            <a:off x="7175516" y="2869235"/>
            <a:ext cx="2376868" cy="307436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Рисунок 3"/>
          <p:cNvSpPr>
            <a:spLocks noGrp="1"/>
          </p:cNvSpPr>
          <p:nvPr>
            <p:ph type="pic" sz="quarter" idx="25"/>
          </p:nvPr>
        </p:nvSpPr>
        <p:spPr>
          <a:xfrm>
            <a:off x="2983327" y="652275"/>
            <a:ext cx="1873042" cy="1480581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Рисунок 3">
            <a:extLst>
              <a:ext uri="{FF2B5EF4-FFF2-40B4-BE49-F238E27FC236}">
                <a16:creationId xmlns:a16="http://schemas.microsoft.com/office/drawing/2014/main" id="{499DA7B0-ECE9-F444-9BE8-8D86ACD92E2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83327" y="2281350"/>
            <a:ext cx="1873042" cy="153255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E9A6AD-9048-3742-8567-B5476D93C6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6560" y="6179770"/>
            <a:ext cx="836645" cy="4633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F1C5F6-26A7-74FF-C2E9-A09237796C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062472"/>
            <a:ext cx="1080120" cy="48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0456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eop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45A20C-0E67-D645-A9BA-FCDC3A2143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9864017-FEA8-6B44-956B-71870934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47700"/>
            <a:ext cx="10896600" cy="13335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904E93C-215D-5148-89A2-25878BC2F8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08919" y="2311524"/>
            <a:ext cx="1335162" cy="13335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E61AD8E-6805-8642-844B-67F5D83B3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448" y="3806825"/>
            <a:ext cx="2799523" cy="1566863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A6873639-328E-AE47-9811-2E85E5F6D6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27955" y="2311524"/>
            <a:ext cx="1335162" cy="13335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D628CAB-6CE0-6940-9A6B-E7470D1B43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6238" y="3806825"/>
            <a:ext cx="2799523" cy="1566863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7CD4F7C8-2F8E-7048-AC83-7ED14B20B9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919" y="2311524"/>
            <a:ext cx="1335162" cy="13335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17794FAB-5D85-1441-A353-FDCD358279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5738" y="3806825"/>
            <a:ext cx="2799523" cy="1566863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AF487-5C5C-754A-9850-0AB0C0B36D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6057336"/>
            <a:ext cx="1080120" cy="483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B2B3E4-87AD-EF41-BF01-758DEB0470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36560" y="6179770"/>
            <a:ext cx="836645" cy="463303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A5204AB-7162-6AA2-1C00-7F265A6782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5" y="6565392"/>
            <a:ext cx="614649" cy="2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032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022560-93FF-044D-8E69-E4CD4B9EA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08C554-71FB-3349-B8BD-06150733E3F4}"/>
              </a:ext>
            </a:extLst>
          </p:cNvPr>
          <p:cNvCxnSpPr/>
          <p:nvPr/>
        </p:nvCxnSpPr>
        <p:spPr>
          <a:xfrm>
            <a:off x="6096000" y="1629510"/>
            <a:ext cx="0" cy="3754119"/>
          </a:xfrm>
          <a:prstGeom prst="line">
            <a:avLst/>
          </a:prstGeom>
          <a:ln w="38100">
            <a:solidFill>
              <a:srgbClr val="F4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D639BD-A096-E74F-9A87-9197C6020BF4}"/>
              </a:ext>
            </a:extLst>
          </p:cNvPr>
          <p:cNvCxnSpPr/>
          <p:nvPr userDrawn="1"/>
        </p:nvCxnSpPr>
        <p:spPr>
          <a:xfrm>
            <a:off x="6096000" y="1629510"/>
            <a:ext cx="0" cy="3754119"/>
          </a:xfrm>
          <a:prstGeom prst="line">
            <a:avLst/>
          </a:prstGeom>
          <a:ln w="38100">
            <a:solidFill>
              <a:srgbClr val="E65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ED706D-CFA0-9E47-88F4-0B53FB412C02}"/>
              </a:ext>
            </a:extLst>
          </p:cNvPr>
          <p:cNvSpPr txBox="1"/>
          <p:nvPr userDrawn="1"/>
        </p:nvSpPr>
        <p:spPr>
          <a:xfrm>
            <a:off x="410306" y="2771773"/>
            <a:ext cx="518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i="0">
                <a:solidFill>
                  <a:schemeClr val="bg1"/>
                </a:solidFill>
                <a:latin typeface="Proxima Nova" panose="02000506030000020004" pitchFamily="2" charset="0"/>
              </a:rPr>
              <a:t>Thank You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FD9E4D-3B57-3E4A-93E0-0196AEA3FE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96441" y="1178590"/>
            <a:ext cx="2412269" cy="1080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E7A50A-73F6-9416-9667-1C07843AC8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34438" y="940732"/>
            <a:ext cx="621792" cy="621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B1D3FC-354D-D892-BFD4-AA4BD6BF5B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55294" y="964526"/>
            <a:ext cx="621792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7897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17543168-221B-834D-B3DA-D70AE4AD6C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1"/>
          <a:stretch/>
        </p:blipFill>
        <p:spPr>
          <a:xfrm>
            <a:off x="0" y="0"/>
            <a:ext cx="12192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87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BAE59DB-7DE5-9B4E-9C4D-FE4B47401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15E7F-0CE1-4440-9B0A-DD328944D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3795117"/>
            <a:ext cx="10896600" cy="904875"/>
          </a:xfrm>
          <a:prstGeom prst="rect">
            <a:avLst/>
          </a:prstGeom>
        </p:spPr>
        <p:txBody>
          <a:bodyPr anchor="b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01FA5-B6E5-694D-9A09-0B909B19F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852392"/>
            <a:ext cx="9067800" cy="3048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13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9820F1E4-B24A-CD40-8FCE-3FC7F7D584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55E04C-41E0-ED43-BC60-3CF7C86A0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5880" y="2030016"/>
            <a:ext cx="5592316" cy="1840979"/>
          </a:xfrm>
          <a:prstGeom prst="rect">
            <a:avLst/>
          </a:prstGeom>
        </p:spPr>
        <p:txBody>
          <a:bodyPr anchor="b" anchorCtr="0"/>
          <a:lstStyle>
            <a:lvl1pPr algn="l"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1AC9E9F-6ED0-AA44-B9A6-4589189AC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1130" y="4190256"/>
            <a:ext cx="5497066" cy="50405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94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A4184983-FE7F-7744-957D-7303AFCDA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1"/>
          <a:stretch/>
        </p:blipFill>
        <p:spPr>
          <a:xfrm>
            <a:off x="0" y="-107052"/>
            <a:ext cx="12192000" cy="5373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296A9D-10E7-7E4E-AC1B-DF8D89AC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353109"/>
            <a:ext cx="10896600" cy="1333499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2784-B55B-5145-848D-B34B6D113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852936"/>
            <a:ext cx="10896600" cy="362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69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5B4329CB-0040-A741-9834-124B30D521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1"/>
          <a:stretch/>
        </p:blipFill>
        <p:spPr>
          <a:xfrm>
            <a:off x="0" y="0"/>
            <a:ext cx="12192000" cy="537321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00393-8581-704E-BACF-2F9A679A6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714" y="2852936"/>
            <a:ext cx="5354586" cy="3752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7770DD-3E00-4F40-B436-832B7D40EBB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7701" y="2852937"/>
            <a:ext cx="5354586" cy="3752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2E5202-3964-F644-B002-CB10EBBC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353109"/>
            <a:ext cx="10896600" cy="1333499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7002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D7C3C959-0541-3146-A632-F7FEDE740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1"/>
          <a:stretch/>
        </p:blipFill>
        <p:spPr>
          <a:xfrm>
            <a:off x="0" y="0"/>
            <a:ext cx="12192000" cy="537321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00393-8581-704E-BACF-2F9A679A6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6907" y="2852935"/>
            <a:ext cx="3432075" cy="3528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7770DD-3E00-4F40-B436-832B7D40EBB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408" y="2852936"/>
            <a:ext cx="3432075" cy="3528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6313DF8-ACDD-EF48-8D0E-E439B129E32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14690" y="2852935"/>
            <a:ext cx="3432076" cy="3528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E07B70-CCF5-D14D-A9F4-2B872AFC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21" y="1353109"/>
            <a:ext cx="10679359" cy="1333499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46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Subhead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03373073-3A30-0640-9773-3FD65290F4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1"/>
          <a:stretch/>
        </p:blipFill>
        <p:spPr>
          <a:xfrm>
            <a:off x="0" y="0"/>
            <a:ext cx="12192000" cy="53732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A96AC-ADEC-A244-8F2B-10F26209F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2833116"/>
            <a:ext cx="5354590" cy="523875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B890A-FC7E-6346-B555-7A9E7F94E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" y="3501007"/>
            <a:ext cx="5354590" cy="2808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7AB21-A15B-554C-99E0-FF78C832E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9708" y="2833116"/>
            <a:ext cx="5354589" cy="52387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AFA12-5B7B-3C42-958D-05AA358D0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9708" y="3501008"/>
            <a:ext cx="5354590" cy="2808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554370-327C-9F44-89CA-177AEBC83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53109"/>
            <a:ext cx="10896596" cy="1333499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686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DD7F3628-B41F-434A-8AC3-71AA74BC4B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1"/>
          <a:stretch/>
        </p:blipFill>
        <p:spPr>
          <a:xfrm>
            <a:off x="0" y="0"/>
            <a:ext cx="12192000" cy="53732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A96AC-ADEC-A244-8F2B-10F26209F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64" y="2761109"/>
            <a:ext cx="3432076" cy="523875"/>
          </a:xfrm>
        </p:spPr>
        <p:txBody>
          <a:bodyPr anchor="t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B890A-FC7E-6346-B555-7A9E7F94E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64" y="3429000"/>
            <a:ext cx="3432076" cy="3076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D11690C-39E8-9F4F-8EF0-331E13142B1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69364" y="2754483"/>
            <a:ext cx="3432076" cy="523875"/>
          </a:xfrm>
        </p:spPr>
        <p:txBody>
          <a:bodyPr anchor="t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3CEE4A-1F85-8643-AB65-8362C8EDF97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369364" y="3415072"/>
            <a:ext cx="3432076" cy="3076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1F8CA6C-4FF6-9E49-9F7E-9A0475934C2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992516" y="2754483"/>
            <a:ext cx="3432076" cy="523875"/>
          </a:xfrm>
        </p:spPr>
        <p:txBody>
          <a:bodyPr anchor="t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BCEE026-12A0-2443-A464-64C7CDDB5E7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92516" y="3429001"/>
            <a:ext cx="3432076" cy="3076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39B4E6-648D-A540-92C7-340326A4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21" y="1353109"/>
            <a:ext cx="10679359" cy="1333499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55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A78489EC-E9EC-FA4A-8BF2-05468459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73" y="647700"/>
            <a:ext cx="10897527" cy="13335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424ED-E079-6C4C-9A63-8C97FAD12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981200"/>
            <a:ext cx="10896600" cy="3962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587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54" r:id="rId4"/>
    <p:sldLayoutId id="2147483739" r:id="rId5"/>
    <p:sldLayoutId id="2147483740" r:id="rId6"/>
    <p:sldLayoutId id="2147483751" r:id="rId7"/>
    <p:sldLayoutId id="2147483741" r:id="rId8"/>
    <p:sldLayoutId id="2147483752" r:id="rId9"/>
    <p:sldLayoutId id="2147483742" r:id="rId10"/>
    <p:sldLayoutId id="2147483756" r:id="rId11"/>
    <p:sldLayoutId id="2147483743" r:id="rId12"/>
    <p:sldLayoutId id="2147483747" r:id="rId13"/>
    <p:sldLayoutId id="2147483749" r:id="rId14"/>
    <p:sldLayoutId id="2147483757" r:id="rId15"/>
    <p:sldLayoutId id="2147483760" r:id="rId16"/>
  </p:sldLayoutIdLst>
  <p:transition spd="slow">
    <p:wipe/>
  </p:transition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b="0" i="0" kern="1200">
          <a:solidFill>
            <a:srgbClr val="000000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0000"/>
          </a:solidFill>
          <a:latin typeface="Proxima Nova" panose="02000506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0000"/>
          </a:solidFill>
          <a:latin typeface="Proxima Nova" panose="02000506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0000"/>
          </a:solidFill>
          <a:latin typeface="Proxima Nova" panose="02000506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0000"/>
          </a:solidFill>
          <a:latin typeface="Proxima Nova" panose="02000506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0000"/>
          </a:solidFill>
          <a:latin typeface="Proxima Nova" panose="02000506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08" userDrawn="1">
          <p15:clr>
            <a:srgbClr val="F26B43"/>
          </p15:clr>
        </p15:guide>
        <p15:guide id="4" pos="7272" userDrawn="1">
          <p15:clr>
            <a:srgbClr val="F26B43"/>
          </p15:clr>
        </p15:guide>
        <p15:guide id="5" pos="3264" userDrawn="1">
          <p15:clr>
            <a:srgbClr val="F26B43"/>
          </p15:clr>
        </p15:guide>
        <p15:guide id="6" pos="2688" userDrawn="1">
          <p15:clr>
            <a:srgbClr val="F26B43"/>
          </p15:clr>
        </p15:guide>
        <p15:guide id="7" pos="2136" userDrawn="1">
          <p15:clr>
            <a:srgbClr val="F26B43"/>
          </p15:clr>
        </p15:guide>
        <p15:guide id="8" pos="1560" userDrawn="1">
          <p15:clr>
            <a:srgbClr val="F26B43"/>
          </p15:clr>
        </p15:guide>
        <p15:guide id="9" pos="984" userDrawn="1">
          <p15:clr>
            <a:srgbClr val="F26B43"/>
          </p15:clr>
        </p15:guide>
        <p15:guide id="10" pos="4416" userDrawn="1">
          <p15:clr>
            <a:srgbClr val="F26B43"/>
          </p15:clr>
        </p15:guide>
        <p15:guide id="11" pos="4968" userDrawn="1">
          <p15:clr>
            <a:srgbClr val="F26B43"/>
          </p15:clr>
        </p15:guide>
        <p15:guide id="12" pos="5544" userDrawn="1">
          <p15:clr>
            <a:srgbClr val="F26B43"/>
          </p15:clr>
        </p15:guide>
        <p15:guide id="13" pos="6120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3744" userDrawn="1">
          <p15:clr>
            <a:srgbClr val="F26B43"/>
          </p15:clr>
        </p15:guide>
        <p15:guide id="16" orient="horz" pos="408" userDrawn="1">
          <p15:clr>
            <a:srgbClr val="F26B43"/>
          </p15:clr>
        </p15:guide>
        <p15:guide id="17" orient="horz" pos="1248" userDrawn="1">
          <p15:clr>
            <a:srgbClr val="F26B43"/>
          </p15:clr>
        </p15:guide>
        <p15:guide id="18" orient="horz" pos="29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media" Target="../media/media3.mp4"/><Relationship Id="rId7" Type="http://schemas.openxmlformats.org/officeDocument/2006/relationships/image" Target="../media/image7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tinyurl.com/mwtechhelpghc22" TargetMode="External"/><Relationship Id="rId4" Type="http://schemas.openxmlformats.org/officeDocument/2006/relationships/video" Target="../media/media3.mp4"/><Relationship Id="rId9" Type="http://schemas.openxmlformats.org/officeDocument/2006/relationships/hyperlink" Target="https://tinyurl.com/mw-ghc-mars-rov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7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8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72.pn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60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customXml" Target="../ink/ink4.xml"/><Relationship Id="rId26" Type="http://schemas.openxmlformats.org/officeDocument/2006/relationships/customXml" Target="../ink/ink8.xml"/><Relationship Id="rId39" Type="http://schemas.openxmlformats.org/officeDocument/2006/relationships/image" Target="../media/image132.png"/><Relationship Id="rId21" Type="http://schemas.openxmlformats.org/officeDocument/2006/relationships/image" Target="../media/image123.png"/><Relationship Id="rId34" Type="http://schemas.openxmlformats.org/officeDocument/2006/relationships/customXml" Target="../ink/ink12.xml"/><Relationship Id="rId42" Type="http://schemas.openxmlformats.org/officeDocument/2006/relationships/customXml" Target="../ink/ink16.xml"/><Relationship Id="rId47" Type="http://schemas.openxmlformats.org/officeDocument/2006/relationships/image" Target="../media/image136.png"/><Relationship Id="rId50" Type="http://schemas.openxmlformats.org/officeDocument/2006/relationships/customXml" Target="../ink/ink20.xml"/><Relationship Id="rId55" Type="http://schemas.openxmlformats.org/officeDocument/2006/relationships/image" Target="../media/image140.png"/><Relationship Id="rId63" Type="http://schemas.openxmlformats.org/officeDocument/2006/relationships/image" Target="../media/image146.svg"/><Relationship Id="rId68" Type="http://schemas.openxmlformats.org/officeDocument/2006/relationships/image" Target="../media/image151.png"/><Relationship Id="rId7" Type="http://schemas.openxmlformats.org/officeDocument/2006/relationships/image" Target="../media/image114.svg"/><Relationship Id="rId71" Type="http://schemas.openxmlformats.org/officeDocument/2006/relationships/image" Target="../media/image154.png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3.xml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24" Type="http://schemas.openxmlformats.org/officeDocument/2006/relationships/customXml" Target="../ink/ink7.xml"/><Relationship Id="rId32" Type="http://schemas.openxmlformats.org/officeDocument/2006/relationships/customXml" Target="../ink/ink11.xml"/><Relationship Id="rId37" Type="http://schemas.openxmlformats.org/officeDocument/2006/relationships/image" Target="../media/image131.png"/><Relationship Id="rId40" Type="http://schemas.openxmlformats.org/officeDocument/2006/relationships/customXml" Target="../ink/ink15.xml"/><Relationship Id="rId45" Type="http://schemas.openxmlformats.org/officeDocument/2006/relationships/image" Target="../media/image135.png"/><Relationship Id="rId53" Type="http://schemas.openxmlformats.org/officeDocument/2006/relationships/image" Target="../media/image139.png"/><Relationship Id="rId58" Type="http://schemas.openxmlformats.org/officeDocument/2006/relationships/customXml" Target="../ink/ink24.xml"/><Relationship Id="rId66" Type="http://schemas.openxmlformats.org/officeDocument/2006/relationships/image" Target="../media/image149.png"/><Relationship Id="rId5" Type="http://schemas.openxmlformats.org/officeDocument/2006/relationships/image" Target="../media/image112.svg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28" Type="http://schemas.openxmlformats.org/officeDocument/2006/relationships/customXml" Target="../ink/ink9.xml"/><Relationship Id="rId36" Type="http://schemas.openxmlformats.org/officeDocument/2006/relationships/customXml" Target="../ink/ink13.xml"/><Relationship Id="rId49" Type="http://schemas.openxmlformats.org/officeDocument/2006/relationships/image" Target="../media/image137.png"/><Relationship Id="rId57" Type="http://schemas.openxmlformats.org/officeDocument/2006/relationships/image" Target="../media/image141.png"/><Relationship Id="rId61" Type="http://schemas.openxmlformats.org/officeDocument/2006/relationships/image" Target="../media/image144.svg"/><Relationship Id="rId10" Type="http://schemas.openxmlformats.org/officeDocument/2006/relationships/image" Target="../media/image117.png"/><Relationship Id="rId19" Type="http://schemas.openxmlformats.org/officeDocument/2006/relationships/image" Target="../media/image122.png"/><Relationship Id="rId31" Type="http://schemas.openxmlformats.org/officeDocument/2006/relationships/image" Target="../media/image128.png"/><Relationship Id="rId44" Type="http://schemas.openxmlformats.org/officeDocument/2006/relationships/customXml" Target="../ink/ink17.xml"/><Relationship Id="rId52" Type="http://schemas.openxmlformats.org/officeDocument/2006/relationships/customXml" Target="../ink/ink21.xml"/><Relationship Id="rId60" Type="http://schemas.openxmlformats.org/officeDocument/2006/relationships/image" Target="../media/image143.png"/><Relationship Id="rId65" Type="http://schemas.openxmlformats.org/officeDocument/2006/relationships/image" Target="../media/image148.png"/><Relationship Id="rId4" Type="http://schemas.openxmlformats.org/officeDocument/2006/relationships/image" Target="../media/image111.png"/><Relationship Id="rId9" Type="http://schemas.openxmlformats.org/officeDocument/2006/relationships/image" Target="../media/image116.svg"/><Relationship Id="rId14" Type="http://schemas.openxmlformats.org/officeDocument/2006/relationships/customXml" Target="../ink/ink2.xml"/><Relationship Id="rId22" Type="http://schemas.openxmlformats.org/officeDocument/2006/relationships/customXml" Target="../ink/ink6.xml"/><Relationship Id="rId27" Type="http://schemas.openxmlformats.org/officeDocument/2006/relationships/image" Target="../media/image126.png"/><Relationship Id="rId30" Type="http://schemas.openxmlformats.org/officeDocument/2006/relationships/customXml" Target="../ink/ink10.xml"/><Relationship Id="rId35" Type="http://schemas.openxmlformats.org/officeDocument/2006/relationships/image" Target="../media/image130.png"/><Relationship Id="rId43" Type="http://schemas.openxmlformats.org/officeDocument/2006/relationships/image" Target="../media/image134.png"/><Relationship Id="rId48" Type="http://schemas.openxmlformats.org/officeDocument/2006/relationships/customXml" Target="../ink/ink19.xml"/><Relationship Id="rId56" Type="http://schemas.openxmlformats.org/officeDocument/2006/relationships/customXml" Target="../ink/ink23.xml"/><Relationship Id="rId64" Type="http://schemas.openxmlformats.org/officeDocument/2006/relationships/image" Target="../media/image147.png"/><Relationship Id="rId69" Type="http://schemas.openxmlformats.org/officeDocument/2006/relationships/image" Target="../media/image152.png"/><Relationship Id="rId8" Type="http://schemas.openxmlformats.org/officeDocument/2006/relationships/image" Target="../media/image115.png"/><Relationship Id="rId51" Type="http://schemas.openxmlformats.org/officeDocument/2006/relationships/image" Target="../media/image138.png"/><Relationship Id="rId72" Type="http://schemas.openxmlformats.org/officeDocument/2006/relationships/image" Target="../media/image155.png"/><Relationship Id="rId3" Type="http://schemas.openxmlformats.org/officeDocument/2006/relationships/image" Target="../media/image110.png"/><Relationship Id="rId12" Type="http://schemas.openxmlformats.org/officeDocument/2006/relationships/customXml" Target="../ink/ink1.xml"/><Relationship Id="rId17" Type="http://schemas.openxmlformats.org/officeDocument/2006/relationships/image" Target="../media/image121.png"/><Relationship Id="rId25" Type="http://schemas.openxmlformats.org/officeDocument/2006/relationships/image" Target="../media/image125.png"/><Relationship Id="rId33" Type="http://schemas.openxmlformats.org/officeDocument/2006/relationships/image" Target="../media/image129.png"/><Relationship Id="rId38" Type="http://schemas.openxmlformats.org/officeDocument/2006/relationships/customXml" Target="../ink/ink14.xml"/><Relationship Id="rId46" Type="http://schemas.openxmlformats.org/officeDocument/2006/relationships/customXml" Target="../ink/ink18.xml"/><Relationship Id="rId59" Type="http://schemas.openxmlformats.org/officeDocument/2006/relationships/image" Target="../media/image142.png"/><Relationship Id="rId67" Type="http://schemas.openxmlformats.org/officeDocument/2006/relationships/image" Target="../media/image150.png"/><Relationship Id="rId20" Type="http://schemas.openxmlformats.org/officeDocument/2006/relationships/customXml" Target="../ink/ink5.xml"/><Relationship Id="rId41" Type="http://schemas.openxmlformats.org/officeDocument/2006/relationships/image" Target="../media/image133.png"/><Relationship Id="rId54" Type="http://schemas.openxmlformats.org/officeDocument/2006/relationships/customXml" Target="../ink/ink22.xml"/><Relationship Id="rId62" Type="http://schemas.openxmlformats.org/officeDocument/2006/relationships/image" Target="../media/image145.png"/><Relationship Id="rId70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sv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svg"/><Relationship Id="rId5" Type="http://schemas.openxmlformats.org/officeDocument/2006/relationships/image" Target="../media/image159.png"/><Relationship Id="rId4" Type="http://schemas.openxmlformats.org/officeDocument/2006/relationships/image" Target="../media/image15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svg"/><Relationship Id="rId12" Type="http://schemas.openxmlformats.org/officeDocument/2006/relationships/image" Target="../media/image118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svg"/><Relationship Id="rId11" Type="http://schemas.openxmlformats.org/officeDocument/2006/relationships/image" Target="../media/image117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svg"/><Relationship Id="rId3" Type="http://schemas.openxmlformats.org/officeDocument/2006/relationships/image" Target="../media/image163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svg"/><Relationship Id="rId5" Type="http://schemas.openxmlformats.org/officeDocument/2006/relationships/image" Target="../media/image165.png"/><Relationship Id="rId10" Type="http://schemas.openxmlformats.org/officeDocument/2006/relationships/image" Target="../media/image118.svg"/><Relationship Id="rId4" Type="http://schemas.openxmlformats.org/officeDocument/2006/relationships/image" Target="../media/image167.svg"/><Relationship Id="rId9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1.png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7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3.png"/><Relationship Id="rId4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7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17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sv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10" Type="http://schemas.openxmlformats.org/officeDocument/2006/relationships/image" Target="../media/image189.svg"/><Relationship Id="rId4" Type="http://schemas.openxmlformats.org/officeDocument/2006/relationships/image" Target="../media/image183.svg"/><Relationship Id="rId9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sv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svg"/><Relationship Id="rId4" Type="http://schemas.openxmlformats.org/officeDocument/2006/relationships/image" Target="../media/image183.svg"/><Relationship Id="rId9" Type="http://schemas.openxmlformats.org/officeDocument/2006/relationships/image" Target="../media/image18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svg"/><Relationship Id="rId13" Type="http://schemas.openxmlformats.org/officeDocument/2006/relationships/image" Target="../media/image192.png"/><Relationship Id="rId18" Type="http://schemas.openxmlformats.org/officeDocument/2006/relationships/image" Target="../media/image197.svg"/><Relationship Id="rId3" Type="http://schemas.openxmlformats.org/officeDocument/2006/relationships/image" Target="../media/image186.png"/><Relationship Id="rId7" Type="http://schemas.openxmlformats.org/officeDocument/2006/relationships/image" Target="../media/image184.png"/><Relationship Id="rId12" Type="http://schemas.openxmlformats.org/officeDocument/2006/relationships/image" Target="../media/image191.svg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9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svg"/><Relationship Id="rId11" Type="http://schemas.openxmlformats.org/officeDocument/2006/relationships/image" Target="../media/image190.png"/><Relationship Id="rId5" Type="http://schemas.openxmlformats.org/officeDocument/2006/relationships/image" Target="../media/image182.png"/><Relationship Id="rId15" Type="http://schemas.openxmlformats.org/officeDocument/2006/relationships/image" Target="../media/image194.png"/><Relationship Id="rId10" Type="http://schemas.openxmlformats.org/officeDocument/2006/relationships/image" Target="../media/image189.svg"/><Relationship Id="rId4" Type="http://schemas.openxmlformats.org/officeDocument/2006/relationships/image" Target="../media/image187.svg"/><Relationship Id="rId9" Type="http://schemas.openxmlformats.org/officeDocument/2006/relationships/image" Target="../media/image188.png"/><Relationship Id="rId14" Type="http://schemas.openxmlformats.org/officeDocument/2006/relationships/image" Target="../media/image19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8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9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5.png"/><Relationship Id="rId5" Type="http://schemas.openxmlformats.org/officeDocument/2006/relationships/image" Target="../media/image72.png"/><Relationship Id="rId10" Type="http://schemas.openxmlformats.org/officeDocument/2006/relationships/image" Target="../media/image71.png"/><Relationship Id="rId4" Type="http://schemas.openxmlformats.org/officeDocument/2006/relationships/notesSlide" Target="../notesSlides/notesSlide52.xml"/><Relationship Id="rId9" Type="http://schemas.openxmlformats.org/officeDocument/2006/relationships/image" Target="../media/image2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03.png"/><Relationship Id="rId4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5.svg"/><Relationship Id="rId11" Type="http://schemas.openxmlformats.org/officeDocument/2006/relationships/image" Target="../media/image59.png"/><Relationship Id="rId5" Type="http://schemas.openxmlformats.org/officeDocument/2006/relationships/image" Target="../media/image64.png"/><Relationship Id="rId10" Type="http://schemas.openxmlformats.org/officeDocument/2006/relationships/image" Target="../media/image63.sv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videos/autonomous-navigation-part-1-what-is-autonomous-navigation-1592993748308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thworks.com/solutions/robotics.html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jpeg"/><Relationship Id="rId3" Type="http://schemas.openxmlformats.org/officeDocument/2006/relationships/image" Target="../media/image208.png"/><Relationship Id="rId7" Type="http://schemas.openxmlformats.org/officeDocument/2006/relationships/image" Target="../media/image21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jpeg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Relationship Id="rId9" Type="http://schemas.openxmlformats.org/officeDocument/2006/relationships/image" Target="../media/image214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jpeg"/><Relationship Id="rId13" Type="http://schemas.openxmlformats.org/officeDocument/2006/relationships/image" Target="../media/image225.jpeg"/><Relationship Id="rId3" Type="http://schemas.openxmlformats.org/officeDocument/2006/relationships/image" Target="../media/image215.png"/><Relationship Id="rId7" Type="http://schemas.openxmlformats.org/officeDocument/2006/relationships/image" Target="../media/image219.jpeg"/><Relationship Id="rId12" Type="http://schemas.openxmlformats.org/officeDocument/2006/relationships/image" Target="../media/image22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11" Type="http://schemas.openxmlformats.org/officeDocument/2006/relationships/image" Target="../media/image223.jpeg"/><Relationship Id="rId5" Type="http://schemas.openxmlformats.org/officeDocument/2006/relationships/image" Target="../media/image217.jpeg"/><Relationship Id="rId10" Type="http://schemas.openxmlformats.org/officeDocument/2006/relationships/image" Target="../media/image222.jpeg"/><Relationship Id="rId4" Type="http://schemas.openxmlformats.org/officeDocument/2006/relationships/image" Target="../media/image216.png"/><Relationship Id="rId9" Type="http://schemas.openxmlformats.org/officeDocument/2006/relationships/image" Target="../media/image221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the-mathworks_2/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227.sv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6.png"/><Relationship Id="rId11" Type="http://schemas.openxmlformats.org/officeDocument/2006/relationships/hyperlink" Target="https://www.linkedin.com/in/mariagavilan/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www.linkedin.com/in/chinmayilanka/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s://www.linkedin.com/in/kritika-ramani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19" Type="http://schemas.openxmlformats.org/officeDocument/2006/relationships/image" Target="../media/image54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6366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1DB874-3E09-AEA4-660A-9A3B461AAA3F}"/>
              </a:ext>
            </a:extLst>
          </p:cNvPr>
          <p:cNvSpPr txBox="1"/>
          <p:nvPr/>
        </p:nvSpPr>
        <p:spPr>
          <a:xfrm>
            <a:off x="732904" y="1577672"/>
            <a:ext cx="959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Our mission can be split into multiple tasks</a:t>
            </a:r>
          </a:p>
        </p:txBody>
      </p:sp>
      <p:pic>
        <p:nvPicPr>
          <p:cNvPr id="6" name="Graphic 5" descr="Network diagram with solid fill">
            <a:extLst>
              <a:ext uri="{FF2B5EF4-FFF2-40B4-BE49-F238E27FC236}">
                <a16:creationId xmlns:a16="http://schemas.microsoft.com/office/drawing/2014/main" id="{CD882EF5-FED1-8A48-A484-6347B02AC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7928" y="2950443"/>
            <a:ext cx="1828800" cy="1828800"/>
          </a:xfrm>
          <a:prstGeom prst="rect">
            <a:avLst/>
          </a:prstGeom>
        </p:spPr>
      </p:pic>
      <p:pic>
        <p:nvPicPr>
          <p:cNvPr id="8" name="Graphic 7" descr="Cause And Effect with solid fill">
            <a:extLst>
              <a:ext uri="{FF2B5EF4-FFF2-40B4-BE49-F238E27FC236}">
                <a16:creationId xmlns:a16="http://schemas.microsoft.com/office/drawing/2014/main" id="{45C78464-6B2B-A028-7F08-0793D21BB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1512" y="2831579"/>
            <a:ext cx="1828800" cy="1828800"/>
          </a:xfrm>
          <a:prstGeom prst="rect">
            <a:avLst/>
          </a:prstGeom>
        </p:spPr>
      </p:pic>
      <p:pic>
        <p:nvPicPr>
          <p:cNvPr id="10" name="Graphic 9" descr="Compass with solid fill">
            <a:extLst>
              <a:ext uri="{FF2B5EF4-FFF2-40B4-BE49-F238E27FC236}">
                <a16:creationId xmlns:a16="http://schemas.microsoft.com/office/drawing/2014/main" id="{33C79128-9AE2-9D52-28E4-B3347446D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560" y="2975595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C8684F-F52F-A404-863A-85BA32EAEE1A}"/>
              </a:ext>
            </a:extLst>
          </p:cNvPr>
          <p:cNvSpPr txBox="1"/>
          <p:nvPr/>
        </p:nvSpPr>
        <p:spPr>
          <a:xfrm>
            <a:off x="626840" y="5229200"/>
            <a:ext cx="21602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</a:schemeClr>
                </a:solidFill>
              </a:rPr>
              <a:t>Where am I? </a:t>
            </a:r>
            <a:r>
              <a:rPr lang="en-US" sz="2600">
                <a:solidFill>
                  <a:schemeClr val="tx1">
                    <a:lumMod val="60000"/>
                    <a:lumOff val="40000"/>
                  </a:schemeClr>
                </a:solidFill>
              </a:rPr>
              <a:t>Calibration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77EFA-A96B-F101-D978-E79284800D16}"/>
              </a:ext>
            </a:extLst>
          </p:cNvPr>
          <p:cNvSpPr txBox="1"/>
          <p:nvPr/>
        </p:nvSpPr>
        <p:spPr>
          <a:xfrm>
            <a:off x="4871864" y="5229200"/>
            <a:ext cx="2520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</a:schemeClr>
                </a:solidFill>
              </a:rPr>
              <a:t>What do I see? </a:t>
            </a:r>
            <a:endParaRPr lang="en-US" sz="2600" i="1">
              <a:solidFill>
                <a:srgbClr val="62B5E5"/>
              </a:solidFill>
            </a:endParaRPr>
          </a:p>
          <a:p>
            <a:pPr algn="ctr"/>
            <a:r>
              <a:rPr lang="en-US" sz="2600">
                <a:solidFill>
                  <a:schemeClr val="tx1">
                    <a:lumMod val="60000"/>
                    <a:lumOff val="40000"/>
                  </a:schemeClr>
                </a:solidFill>
              </a:rPr>
              <a:t>Object 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C0D4F-C6C0-58A1-F25A-3346450911AE}"/>
              </a:ext>
            </a:extLst>
          </p:cNvPr>
          <p:cNvSpPr txBox="1"/>
          <p:nvPr/>
        </p:nvSpPr>
        <p:spPr>
          <a:xfrm>
            <a:off x="8976320" y="5229200"/>
            <a:ext cx="23762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</a:schemeClr>
                </a:solidFill>
              </a:rPr>
              <a:t>Where can I go?</a:t>
            </a:r>
          </a:p>
          <a:p>
            <a:pPr algn="ctr"/>
            <a:r>
              <a:rPr lang="en-US" sz="2600" i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>
                <a:solidFill>
                  <a:schemeClr val="tx1">
                    <a:lumMod val="60000"/>
                    <a:lumOff val="40000"/>
                  </a:schemeClr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350543493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A012A14-02DA-4D62-B0DC-859108B19152}"/>
              </a:ext>
            </a:extLst>
          </p:cNvPr>
          <p:cNvSpPr txBox="1"/>
          <p:nvPr/>
        </p:nvSpPr>
        <p:spPr>
          <a:xfrm>
            <a:off x="6524382" y="5794671"/>
            <a:ext cx="4450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Arial"/>
              </a:rPr>
              <a:t>All necessary workshop materials / links will be available here</a:t>
            </a:r>
            <a:endParaRPr kumimoji="0" lang="en-US" sz="2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F5A456-7829-A9BB-720B-E4EF4D7F8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83" y="2571687"/>
            <a:ext cx="2802018" cy="280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220674-57E6-A9FC-0771-3EBEA0BA03BB}"/>
              </a:ext>
            </a:extLst>
          </p:cNvPr>
          <p:cNvGrpSpPr/>
          <p:nvPr/>
        </p:nvGrpSpPr>
        <p:grpSpPr>
          <a:xfrm>
            <a:off x="841406" y="1482161"/>
            <a:ext cx="3897371" cy="819517"/>
            <a:chOff x="732904" y="1504268"/>
            <a:chExt cx="3897371" cy="81951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18B7A4-A534-A4F1-4220-7F8381B61947}"/>
                </a:ext>
              </a:extLst>
            </p:cNvPr>
            <p:cNvSpPr txBox="1"/>
            <p:nvPr/>
          </p:nvSpPr>
          <p:spPr>
            <a:xfrm>
              <a:off x="732904" y="1577672"/>
              <a:ext cx="2057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Join us on</a:t>
              </a:r>
            </a:p>
          </p:txBody>
        </p:sp>
        <p:pic>
          <p:nvPicPr>
            <p:cNvPr id="1032" name="Picture 8" descr="Logos | Slack Official Digital Assets | Brandfolder">
              <a:extLst>
                <a:ext uri="{FF2B5EF4-FFF2-40B4-BE49-F238E27FC236}">
                  <a16:creationId xmlns:a16="http://schemas.microsoft.com/office/drawing/2014/main" id="{B16F5A67-D93B-111A-3EEC-7CFD2C586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011" y="1504268"/>
              <a:ext cx="2003264" cy="819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E97CBF-0471-95C8-8013-9CF6550A7AA7}"/>
              </a:ext>
            </a:extLst>
          </p:cNvPr>
          <p:cNvGrpSpPr/>
          <p:nvPr/>
        </p:nvGrpSpPr>
        <p:grpSpPr>
          <a:xfrm>
            <a:off x="6524382" y="1504268"/>
            <a:ext cx="4572566" cy="4203810"/>
            <a:chOff x="6187040" y="1914027"/>
            <a:chExt cx="4572566" cy="420381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C31BC66-2558-1BDE-1660-B9B8FC89A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7040" y="1914027"/>
              <a:ext cx="4572566" cy="4203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195CB9-659E-A411-0EE7-D8E7EF27EFB7}"/>
                </a:ext>
              </a:extLst>
            </p:cNvPr>
            <p:cNvSpPr/>
            <p:nvPr/>
          </p:nvSpPr>
          <p:spPr>
            <a:xfrm>
              <a:off x="6322646" y="4462585"/>
              <a:ext cx="4204677" cy="343877"/>
            </a:xfrm>
            <a:prstGeom prst="roundRect">
              <a:avLst>
                <a:gd name="adj" fmla="val 35947"/>
              </a:avLst>
            </a:prstGeom>
            <a:solidFill>
              <a:schemeClr val="accent2">
                <a:lumMod val="75000"/>
                <a:alpha val="43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C34523-A445-62D1-472C-559C309991D5}"/>
              </a:ext>
            </a:extLst>
          </p:cNvPr>
          <p:cNvSpPr txBox="1"/>
          <p:nvPr/>
        </p:nvSpPr>
        <p:spPr>
          <a:xfrm>
            <a:off x="276634" y="5746005"/>
            <a:ext cx="5390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https://tinyurl.com/mwtechhelpghc22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2364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85A84AD-176D-43D6-B8D5-1F268BFEE28F}"/>
              </a:ext>
            </a:extLst>
          </p:cNvPr>
          <p:cNvSpPr txBox="1"/>
          <p:nvPr/>
        </p:nvSpPr>
        <p:spPr>
          <a:xfrm>
            <a:off x="610213" y="1339811"/>
            <a:ext cx="7953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Today we will be using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MATLAB 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FE2B6-D919-25AE-6FC4-38557AD23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74"/>
          <a:stretch/>
        </p:blipFill>
        <p:spPr>
          <a:xfrm>
            <a:off x="3074422" y="2112317"/>
            <a:ext cx="5248945" cy="3652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2C3104-7996-8723-1B51-2C019C94D7E1}"/>
              </a:ext>
            </a:extLst>
          </p:cNvPr>
          <p:cNvSpPr txBox="1"/>
          <p:nvPr/>
        </p:nvSpPr>
        <p:spPr>
          <a:xfrm>
            <a:off x="2833162" y="6051395"/>
            <a:ext cx="632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https://tinyurl.com/mw-ghc-mars-rover</a:t>
            </a:r>
          </a:p>
        </p:txBody>
      </p:sp>
    </p:spTree>
    <p:extLst>
      <p:ext uri="{BB962C8B-B14F-4D97-AF65-F5344CB8AC3E}">
        <p14:creationId xmlns:p14="http://schemas.microsoft.com/office/powerpoint/2010/main" val="260691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in-ml-1">
            <a:hlinkClick r:id="" action="ppaction://media"/>
            <a:extLst>
              <a:ext uri="{FF2B5EF4-FFF2-40B4-BE49-F238E27FC236}">
                <a16:creationId xmlns:a16="http://schemas.microsoft.com/office/drawing/2014/main" id="{C6FAF39F-E008-21FD-E0B0-A0635FCD1B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54"/>
                </p14:media>
              </p:ext>
            </p:extLst>
          </p:nvPr>
        </p:nvPicPr>
        <p:blipFill rotWithShape="1">
          <a:blip r:embed="rId7"/>
          <a:srcRect l="17788" t="18825" r="17690" b="11142"/>
          <a:stretch>
            <a:fillRect/>
          </a:stretch>
        </p:blipFill>
        <p:spPr>
          <a:xfrm>
            <a:off x="3439196" y="2065017"/>
            <a:ext cx="7736946" cy="413777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B2B6E87-E9D4-C8C3-615D-786169952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83" y="1117971"/>
            <a:ext cx="10972799" cy="990600"/>
          </a:xfrm>
        </p:spPr>
        <p:txBody>
          <a:bodyPr>
            <a:normAutofit/>
          </a:bodyPr>
          <a:lstStyle/>
          <a:p>
            <a:r>
              <a:rPr lang="de-DE" sz="3600" b="1">
                <a:solidFill>
                  <a:schemeClr val="tx1"/>
                </a:solidFill>
                <a:latin typeface="+mj-lt"/>
              </a:rPr>
              <a:t>Get Access And Open Workshop exercises</a:t>
            </a:r>
          </a:p>
        </p:txBody>
      </p:sp>
      <p:pic>
        <p:nvPicPr>
          <p:cNvPr id="21" name="countdown">
            <a:hlinkClick r:id="" action="ppaction://media"/>
            <a:extLst>
              <a:ext uri="{FF2B5EF4-FFF2-40B4-BE49-F238E27FC236}">
                <a16:creationId xmlns:a16="http://schemas.microsoft.com/office/drawing/2014/main" id="{95474DA0-19F3-734A-2A45-EFF6D11A46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541916" y="4792983"/>
            <a:ext cx="1528976" cy="1146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FEB419-BEE3-E766-73A7-D144F3D406D3}"/>
              </a:ext>
            </a:extLst>
          </p:cNvPr>
          <p:cNvSpPr txBox="1"/>
          <p:nvPr/>
        </p:nvSpPr>
        <p:spPr>
          <a:xfrm>
            <a:off x="94672" y="4891500"/>
            <a:ext cx="3184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hlinkClick r:id="rId9"/>
              </a:rPr>
              <a:t>https://tinyurl.com/mw-ghc-mars-rover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81F093-5FEB-9354-371D-1A6002045B20}"/>
              </a:ext>
            </a:extLst>
          </p:cNvPr>
          <p:cNvSpPr txBox="1"/>
          <p:nvPr/>
        </p:nvSpPr>
        <p:spPr>
          <a:xfrm>
            <a:off x="94672" y="3013501"/>
            <a:ext cx="28965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>
                <a:solidFill>
                  <a:schemeClr val="tx2"/>
                </a:solidFill>
                <a:effectLst/>
                <a:hlinkClick r:id="rId10"/>
              </a:rPr>
              <a:t>https://tinyurl.com/mwtechhelpghc22</a:t>
            </a:r>
            <a:endParaRPr lang="en-US" sz="260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968F6F-488A-D626-4F78-3284A73F2173}"/>
              </a:ext>
            </a:extLst>
          </p:cNvPr>
          <p:cNvSpPr txBox="1"/>
          <p:nvPr/>
        </p:nvSpPr>
        <p:spPr>
          <a:xfrm>
            <a:off x="94672" y="4522168"/>
            <a:ext cx="239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MATLAB Online link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29C22E-26F8-8D1F-EFF3-7804CEA35233}"/>
              </a:ext>
            </a:extLst>
          </p:cNvPr>
          <p:cNvSpPr txBox="1"/>
          <p:nvPr/>
        </p:nvSpPr>
        <p:spPr>
          <a:xfrm>
            <a:off x="94672" y="2644169"/>
            <a:ext cx="239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SLACK 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6679"/>
      </p:ext>
    </p:extLst>
  </p:cSld>
  <p:clrMapOvr>
    <a:masterClrMapping/>
  </p:clrMapOvr>
  <p:transition spd="slow" advTm="2897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102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5A11-848B-4886-871F-9EEC1ABC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49" y="924236"/>
            <a:ext cx="10896600" cy="1333499"/>
          </a:xfrm>
        </p:spPr>
        <p:txBody>
          <a:bodyPr>
            <a:normAutofit/>
          </a:bodyPr>
          <a:lstStyle/>
          <a:p>
            <a:r>
              <a:rPr lang="de-DE" sz="3600" b="1">
                <a:solidFill>
                  <a:schemeClr val="tx1"/>
                </a:solidFill>
                <a:latin typeface="+mj-lt"/>
              </a:rPr>
              <a:t>Open MATLAB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2A4D6-9E2F-4C30-8EC9-6A028B8F3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049" y="2458096"/>
            <a:ext cx="5042374" cy="4102891"/>
          </a:xfrm>
        </p:spPr>
        <p:txBody>
          <a:bodyPr>
            <a:normAutofit/>
          </a:bodyPr>
          <a:lstStyle/>
          <a:p>
            <a:pPr marL="0" indent="0">
              <a:buClrTx/>
              <a:buSzPct val="100000"/>
              <a:buNone/>
            </a:pPr>
            <a:r>
              <a:rPr lang="de-DE">
                <a:latin typeface="+mn-lt"/>
              </a:rPr>
              <a:t>Once MATLAB Online is open, </a:t>
            </a:r>
            <a:br>
              <a:rPr lang="de-DE">
                <a:latin typeface="+mn-lt"/>
              </a:rPr>
            </a:br>
            <a:r>
              <a:rPr lang="de-DE" b="1">
                <a:solidFill>
                  <a:schemeClr val="tx2"/>
                </a:solidFill>
                <a:latin typeface="+mn-lt"/>
              </a:rPr>
              <a:t>maximize the browser window</a:t>
            </a:r>
            <a:br>
              <a:rPr lang="de-DE" b="1">
                <a:solidFill>
                  <a:schemeClr val="tx2"/>
                </a:solidFill>
                <a:latin typeface="+mn-lt"/>
              </a:rPr>
            </a:br>
            <a:br>
              <a:rPr lang="de-DE" b="1">
                <a:solidFill>
                  <a:schemeClr val="tx2"/>
                </a:solidFill>
                <a:latin typeface="+mn-lt"/>
              </a:rPr>
            </a:br>
            <a:r>
              <a:rPr lang="de-DE">
                <a:latin typeface="+mn-lt"/>
              </a:rPr>
              <a:t>We also strongly recommend</a:t>
            </a:r>
            <a:endParaRPr lang="de-DE" b="1">
              <a:latin typeface="+mn-lt"/>
            </a:endParaRPr>
          </a:p>
          <a:p>
            <a:pPr>
              <a:buClrTx/>
              <a:buSzPct val="100000"/>
            </a:pPr>
            <a:r>
              <a:rPr lang="de-DE" b="1">
                <a:solidFill>
                  <a:schemeClr val="tx2"/>
                </a:solidFill>
                <a:latin typeface="+mn-lt"/>
              </a:rPr>
              <a:t>100% zoom for your browser</a:t>
            </a:r>
          </a:p>
          <a:p>
            <a:pPr>
              <a:buClrTx/>
              <a:buSzPct val="100000"/>
            </a:pPr>
            <a:r>
              <a:rPr lang="de-DE" b="1">
                <a:solidFill>
                  <a:schemeClr val="tx2"/>
                </a:solidFill>
                <a:latin typeface="+mn-lt"/>
              </a:rPr>
              <a:t>Do not use Dark Mode</a:t>
            </a:r>
            <a:br>
              <a:rPr lang="de-DE" b="1">
                <a:solidFill>
                  <a:schemeClr val="tx2"/>
                </a:solidFill>
                <a:latin typeface="+mn-lt"/>
              </a:rPr>
            </a:br>
            <a:r>
              <a:rPr lang="de-DE" b="1">
                <a:solidFill>
                  <a:schemeClr val="tx2"/>
                </a:solidFill>
                <a:latin typeface="+mn-lt"/>
              </a:rPr>
              <a:t>in the browser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A080CD-BAD9-9CA7-7552-22F65CB9268F}"/>
              </a:ext>
            </a:extLst>
          </p:cNvPr>
          <p:cNvGrpSpPr/>
          <p:nvPr/>
        </p:nvGrpSpPr>
        <p:grpSpPr>
          <a:xfrm>
            <a:off x="5817754" y="2170841"/>
            <a:ext cx="6336491" cy="4687160"/>
            <a:chOff x="5817754" y="2170841"/>
            <a:chExt cx="6336491" cy="4687160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F3D4E25-7A09-4929-8759-EE99D5751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52" t="10552" r="6978" b="11007"/>
            <a:stretch/>
          </p:blipFill>
          <p:spPr>
            <a:xfrm>
              <a:off x="5817754" y="2170841"/>
              <a:ext cx="6336491" cy="46871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EDEAD3-74B7-86DD-FEB0-1F3548171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9066" y="2339498"/>
              <a:ext cx="5953866" cy="349635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180DCF-D1ED-BEB9-C17A-DEBE92821635}"/>
              </a:ext>
            </a:extLst>
          </p:cNvPr>
          <p:cNvGrpSpPr/>
          <p:nvPr/>
        </p:nvGrpSpPr>
        <p:grpSpPr>
          <a:xfrm>
            <a:off x="464049" y="5835851"/>
            <a:ext cx="3578612" cy="762970"/>
            <a:chOff x="1927811" y="5731017"/>
            <a:chExt cx="3578612" cy="7629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F1295F-5B47-3975-58A8-1B249D596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9809" y="5835851"/>
              <a:ext cx="3409950" cy="600075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6113174-2DF2-67F7-8C4C-F7728A989F25}"/>
                </a:ext>
              </a:extLst>
            </p:cNvPr>
            <p:cNvSpPr/>
            <p:nvPr/>
          </p:nvSpPr>
          <p:spPr>
            <a:xfrm>
              <a:off x="1927811" y="5731017"/>
              <a:ext cx="3578612" cy="7629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F43FD8-38C7-9370-3519-BBC370199924}"/>
              </a:ext>
            </a:extLst>
          </p:cNvPr>
          <p:cNvCxnSpPr>
            <a:cxnSpLocks/>
          </p:cNvCxnSpPr>
          <p:nvPr/>
        </p:nvCxnSpPr>
        <p:spPr>
          <a:xfrm flipH="1">
            <a:off x="4067138" y="3372214"/>
            <a:ext cx="3917845" cy="238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90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335360" y="1265087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Multiple components are used to construct a physical model</a:t>
            </a:r>
          </a:p>
        </p:txBody>
      </p:sp>
      <p:pic>
        <p:nvPicPr>
          <p:cNvPr id="5" name="Picture 4" descr="A picture containing indoor, transport, decorated&#10;&#10;Description automatically generated">
            <a:extLst>
              <a:ext uri="{FF2B5EF4-FFF2-40B4-BE49-F238E27FC236}">
                <a16:creationId xmlns:a16="http://schemas.microsoft.com/office/drawing/2014/main" id="{12FC0E63-FA9F-791A-C7A6-638939531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22" y="2241392"/>
            <a:ext cx="6261652" cy="43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2C240C-AD25-FBA1-C137-1DD21804EF57}"/>
              </a:ext>
            </a:extLst>
          </p:cNvPr>
          <p:cNvSpPr txBox="1"/>
          <p:nvPr/>
        </p:nvSpPr>
        <p:spPr>
          <a:xfrm>
            <a:off x="9572211" y="2416440"/>
            <a:ext cx="1656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Cameras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EC55B-326A-C250-3816-CC1AE4AB9784}"/>
              </a:ext>
            </a:extLst>
          </p:cNvPr>
          <p:cNvSpPr txBox="1"/>
          <p:nvPr/>
        </p:nvSpPr>
        <p:spPr>
          <a:xfrm>
            <a:off x="807047" y="5500883"/>
            <a:ext cx="16567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Wheels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BF935-CAE5-3615-8B7D-36272C44FC98}"/>
              </a:ext>
            </a:extLst>
          </p:cNvPr>
          <p:cNvSpPr txBox="1"/>
          <p:nvPr/>
        </p:nvSpPr>
        <p:spPr>
          <a:xfrm>
            <a:off x="9572211" y="4974110"/>
            <a:ext cx="1957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Robotic Arm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CED4BC8-4CCB-B413-2347-757E2B438700}"/>
              </a:ext>
            </a:extLst>
          </p:cNvPr>
          <p:cNvCxnSpPr>
            <a:endCxn id="12" idx="0"/>
          </p:cNvCxnSpPr>
          <p:nvPr/>
        </p:nvCxnSpPr>
        <p:spPr>
          <a:xfrm rot="10800000" flipV="1">
            <a:off x="1635403" y="5237921"/>
            <a:ext cx="1992381" cy="262961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0C7E9AE-6CB1-F9EA-BF47-875E5638793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71591" y="2647272"/>
            <a:ext cx="3300620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AAA2A5E-C71E-2C9B-F16D-9ED95851229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867939" y="3902044"/>
            <a:ext cx="3682862" cy="1072066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5060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335359" y="1265087"/>
            <a:ext cx="1172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Multiple components are used to construct a physical model</a:t>
            </a:r>
          </a:p>
        </p:txBody>
      </p:sp>
      <p:pic>
        <p:nvPicPr>
          <p:cNvPr id="5" name="Picture 4" descr="A picture containing indoor, transport, decorated&#10;&#10;Description automatically generated">
            <a:extLst>
              <a:ext uri="{FF2B5EF4-FFF2-40B4-BE49-F238E27FC236}">
                <a16:creationId xmlns:a16="http://schemas.microsoft.com/office/drawing/2014/main" id="{12FC0E63-FA9F-791A-C7A6-638939531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35" y="2241392"/>
            <a:ext cx="6261652" cy="43023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79749B-C4FC-0FC5-E43D-DFD927370008}"/>
              </a:ext>
            </a:extLst>
          </p:cNvPr>
          <p:cNvSpPr txBox="1"/>
          <p:nvPr/>
        </p:nvSpPr>
        <p:spPr>
          <a:xfrm>
            <a:off x="7922721" y="2359668"/>
            <a:ext cx="2335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Chassis, Steering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461B6-3607-B946-E197-F8CC7D88115E}"/>
              </a:ext>
            </a:extLst>
          </p:cNvPr>
          <p:cNvSpPr txBox="1"/>
          <p:nvPr/>
        </p:nvSpPr>
        <p:spPr>
          <a:xfrm>
            <a:off x="7922721" y="3192842"/>
            <a:ext cx="31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Spatial Contact forces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E8BFE-47D9-90C3-B609-D6E1688B871A}"/>
              </a:ext>
            </a:extLst>
          </p:cNvPr>
          <p:cNvSpPr txBox="1"/>
          <p:nvPr/>
        </p:nvSpPr>
        <p:spPr>
          <a:xfrm>
            <a:off x="7922721" y="4083639"/>
            <a:ext cx="3832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Max velocity ( ~0.1 mph)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A1F48-CD1C-3518-B38F-7210DFA45725}"/>
              </a:ext>
            </a:extLst>
          </p:cNvPr>
          <p:cNvSpPr txBox="1"/>
          <p:nvPr/>
        </p:nvSpPr>
        <p:spPr>
          <a:xfrm>
            <a:off x="7922721" y="4998367"/>
            <a:ext cx="31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Mapping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247862686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335360" y="1265087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Software  components serve as the backbone of the physical components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08B74F-110F-E62C-6647-C3F6D21CEC01}"/>
              </a:ext>
            </a:extLst>
          </p:cNvPr>
          <p:cNvGrpSpPr/>
          <p:nvPr/>
        </p:nvGrpSpPr>
        <p:grpSpPr>
          <a:xfrm>
            <a:off x="4537716" y="5259589"/>
            <a:ext cx="1998539" cy="933542"/>
            <a:chOff x="375401" y="3379150"/>
            <a:chExt cx="1998539" cy="93354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D03C841-6D8E-5F16-9E69-B1B45CFE1E29}"/>
                </a:ext>
              </a:extLst>
            </p:cNvPr>
            <p:cNvSpPr/>
            <p:nvPr/>
          </p:nvSpPr>
          <p:spPr>
            <a:xfrm>
              <a:off x="465778" y="3379150"/>
              <a:ext cx="1797297" cy="93354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FCC25C-0F96-D2A7-C5DB-9991E8C363F8}"/>
                </a:ext>
              </a:extLst>
            </p:cNvPr>
            <p:cNvSpPr txBox="1"/>
            <p:nvPr/>
          </p:nvSpPr>
          <p:spPr>
            <a:xfrm>
              <a:off x="375401" y="3681996"/>
              <a:ext cx="19985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Estimator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190FD6-6528-6442-5FDC-4005CF8C8605}"/>
              </a:ext>
            </a:extLst>
          </p:cNvPr>
          <p:cNvGrpSpPr/>
          <p:nvPr/>
        </p:nvGrpSpPr>
        <p:grpSpPr>
          <a:xfrm>
            <a:off x="642223" y="3785692"/>
            <a:ext cx="1998539" cy="933542"/>
            <a:chOff x="375400" y="3379150"/>
            <a:chExt cx="1998539" cy="93354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62B9E1C-DED2-ECD8-0EC8-8F3FE5F883D0}"/>
                </a:ext>
              </a:extLst>
            </p:cNvPr>
            <p:cNvSpPr/>
            <p:nvPr/>
          </p:nvSpPr>
          <p:spPr>
            <a:xfrm>
              <a:off x="465778" y="3379150"/>
              <a:ext cx="1797297" cy="93354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08D878-BEEF-7281-3B98-E4847350A0F0}"/>
                </a:ext>
              </a:extLst>
            </p:cNvPr>
            <p:cNvSpPr txBox="1"/>
            <p:nvPr/>
          </p:nvSpPr>
          <p:spPr>
            <a:xfrm>
              <a:off x="375400" y="3528108"/>
              <a:ext cx="199853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DNN Object Detector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747A6A-6ACC-D422-1059-3E95F429AFE5}"/>
              </a:ext>
            </a:extLst>
          </p:cNvPr>
          <p:cNvGrpSpPr/>
          <p:nvPr/>
        </p:nvGrpSpPr>
        <p:grpSpPr>
          <a:xfrm>
            <a:off x="5710555" y="3770030"/>
            <a:ext cx="1998539" cy="933542"/>
            <a:chOff x="375401" y="3379150"/>
            <a:chExt cx="1998539" cy="93354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030BD4B-BFAB-7A8E-0939-10029CC9D0C3}"/>
                </a:ext>
              </a:extLst>
            </p:cNvPr>
            <p:cNvSpPr/>
            <p:nvPr/>
          </p:nvSpPr>
          <p:spPr>
            <a:xfrm>
              <a:off x="465778" y="3379150"/>
              <a:ext cx="1797297" cy="93354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BD98E0B-75D1-198C-E5FC-219271F05F14}"/>
                </a:ext>
              </a:extLst>
            </p:cNvPr>
            <p:cNvSpPr txBox="1"/>
            <p:nvPr/>
          </p:nvSpPr>
          <p:spPr>
            <a:xfrm>
              <a:off x="375401" y="3681996"/>
              <a:ext cx="19985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Controller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D5740E-5D90-390C-65D3-1CA0370F7B0C}"/>
              </a:ext>
            </a:extLst>
          </p:cNvPr>
          <p:cNvGrpSpPr/>
          <p:nvPr/>
        </p:nvGrpSpPr>
        <p:grpSpPr>
          <a:xfrm>
            <a:off x="8634358" y="3710358"/>
            <a:ext cx="492443" cy="1084209"/>
            <a:chOff x="404300" y="3321335"/>
            <a:chExt cx="1858775" cy="10842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9D2D55F-DF73-A068-4D35-350EDA24670A}"/>
                </a:ext>
              </a:extLst>
            </p:cNvPr>
            <p:cNvSpPr/>
            <p:nvPr/>
          </p:nvSpPr>
          <p:spPr>
            <a:xfrm>
              <a:off x="465778" y="3379150"/>
              <a:ext cx="1797297" cy="93354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9E51E1-28E8-E97D-D7E4-E7BCA3A9D93A}"/>
                </a:ext>
              </a:extLst>
            </p:cNvPr>
            <p:cNvSpPr txBox="1"/>
            <p:nvPr/>
          </p:nvSpPr>
          <p:spPr>
            <a:xfrm>
              <a:off x="404300" y="3321335"/>
              <a:ext cx="1858775" cy="1084209"/>
            </a:xfrm>
            <a:prstGeom prst="rect">
              <a:avLst/>
            </a:prstGeom>
            <a:noFill/>
            <a:ln>
              <a:noFill/>
            </a:ln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rgbClr val="000000"/>
                  </a:solidFill>
                </a:rPr>
                <a:t>Drivers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7DE05-CD2F-0379-8AF7-3523D356EB2D}"/>
              </a:ext>
            </a:extLst>
          </p:cNvPr>
          <p:cNvGrpSpPr/>
          <p:nvPr/>
        </p:nvGrpSpPr>
        <p:grpSpPr>
          <a:xfrm>
            <a:off x="10992319" y="3712215"/>
            <a:ext cx="521222" cy="1084209"/>
            <a:chOff x="465778" y="3305673"/>
            <a:chExt cx="1967404" cy="108420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0F0D5DD-DA43-D689-F2EA-4603404AD29D}"/>
                </a:ext>
              </a:extLst>
            </p:cNvPr>
            <p:cNvSpPr/>
            <p:nvPr/>
          </p:nvSpPr>
          <p:spPr>
            <a:xfrm>
              <a:off x="465778" y="3379150"/>
              <a:ext cx="1797297" cy="93354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6AE769-52DF-8106-EB48-13C0DE02E938}"/>
                </a:ext>
              </a:extLst>
            </p:cNvPr>
            <p:cNvSpPr txBox="1"/>
            <p:nvPr/>
          </p:nvSpPr>
          <p:spPr>
            <a:xfrm rot="10800000">
              <a:off x="574407" y="3305673"/>
              <a:ext cx="1858775" cy="1084209"/>
            </a:xfrm>
            <a:prstGeom prst="rect">
              <a:avLst/>
            </a:prstGeom>
            <a:noFill/>
            <a:ln>
              <a:noFill/>
            </a:ln>
          </p:spPr>
          <p:txBody>
            <a:bodyPr vert="vert270"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rgbClr val="000000"/>
                  </a:solidFill>
                </a:rPr>
                <a:t>Sensors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C311F7A-BD7B-A2F0-A421-8356A3F1D4E1}"/>
              </a:ext>
            </a:extLst>
          </p:cNvPr>
          <p:cNvGrpSpPr/>
          <p:nvPr/>
        </p:nvGrpSpPr>
        <p:grpSpPr>
          <a:xfrm>
            <a:off x="3139733" y="3770030"/>
            <a:ext cx="1998539" cy="933542"/>
            <a:chOff x="375400" y="3379150"/>
            <a:chExt cx="1998539" cy="93354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87E0F5B-4217-E1C0-1A2D-0D3E74E60E22}"/>
                </a:ext>
              </a:extLst>
            </p:cNvPr>
            <p:cNvSpPr/>
            <p:nvPr/>
          </p:nvSpPr>
          <p:spPr>
            <a:xfrm>
              <a:off x="465778" y="3379150"/>
              <a:ext cx="1797297" cy="93354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421AB5-64C6-669E-E72C-D387CAC83492}"/>
                </a:ext>
              </a:extLst>
            </p:cNvPr>
            <p:cNvSpPr txBox="1"/>
            <p:nvPr/>
          </p:nvSpPr>
          <p:spPr>
            <a:xfrm>
              <a:off x="375400" y="3528108"/>
              <a:ext cx="199853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Path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Planner</a:t>
              </a:r>
            </a:p>
          </p:txBody>
        </p:sp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56370C6-1D93-185F-6775-89100E15F45A}"/>
              </a:ext>
            </a:extLst>
          </p:cNvPr>
          <p:cNvSpPr/>
          <p:nvPr/>
        </p:nvSpPr>
        <p:spPr>
          <a:xfrm>
            <a:off x="4688286" y="4109100"/>
            <a:ext cx="1375250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7CB2E9E-C5BF-A862-BBA1-E2A536C00FBD}"/>
              </a:ext>
            </a:extLst>
          </p:cNvPr>
          <p:cNvSpPr/>
          <p:nvPr/>
        </p:nvSpPr>
        <p:spPr>
          <a:xfrm>
            <a:off x="7406877" y="4111941"/>
            <a:ext cx="1338345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A803AAA-09B4-075D-EF05-6F12531A4097}"/>
              </a:ext>
            </a:extLst>
          </p:cNvPr>
          <p:cNvSpPr/>
          <p:nvPr/>
        </p:nvSpPr>
        <p:spPr>
          <a:xfrm>
            <a:off x="2377196" y="4109100"/>
            <a:ext cx="1188830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D9D0B283-8160-3E49-7F1F-BB6785E99AC5}"/>
              </a:ext>
            </a:extLst>
          </p:cNvPr>
          <p:cNvSpPr/>
          <p:nvPr/>
        </p:nvSpPr>
        <p:spPr>
          <a:xfrm flipH="1">
            <a:off x="1373670" y="3109479"/>
            <a:ext cx="9939129" cy="63904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E0D2DA02-D129-C00B-CAD0-62AD3B654FF3}"/>
              </a:ext>
            </a:extLst>
          </p:cNvPr>
          <p:cNvSpPr/>
          <p:nvPr/>
        </p:nvSpPr>
        <p:spPr>
          <a:xfrm flipH="1" flipV="1">
            <a:off x="6314524" y="4783108"/>
            <a:ext cx="5011010" cy="1356363"/>
          </a:xfrm>
          <a:prstGeom prst="bentArrow">
            <a:avLst>
              <a:gd name="adj1" fmla="val 10838"/>
              <a:gd name="adj2" fmla="val 11850"/>
              <a:gd name="adj3" fmla="val 25000"/>
              <a:gd name="adj4" fmla="val 38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C3B87734-2399-820C-740E-AAA63CD441DE}"/>
              </a:ext>
            </a:extLst>
          </p:cNvPr>
          <p:cNvSpPr/>
          <p:nvPr/>
        </p:nvSpPr>
        <p:spPr>
          <a:xfrm rot="5400000" flipH="1" flipV="1">
            <a:off x="3995269" y="4623128"/>
            <a:ext cx="892144" cy="860656"/>
          </a:xfrm>
          <a:prstGeom prst="bentArrow">
            <a:avLst>
              <a:gd name="adj1" fmla="val 15235"/>
              <a:gd name="adj2" fmla="val 17712"/>
              <a:gd name="adj3" fmla="val 25000"/>
              <a:gd name="adj4" fmla="val 38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Arrow: Bent 39">
            <a:extLst>
              <a:ext uri="{FF2B5EF4-FFF2-40B4-BE49-F238E27FC236}">
                <a16:creationId xmlns:a16="http://schemas.microsoft.com/office/drawing/2014/main" id="{32FD03E7-0FE0-D1CC-D08F-E1056262DFBB}"/>
              </a:ext>
            </a:extLst>
          </p:cNvPr>
          <p:cNvSpPr/>
          <p:nvPr/>
        </p:nvSpPr>
        <p:spPr>
          <a:xfrm rot="5400000" flipH="1">
            <a:off x="6065811" y="4613775"/>
            <a:ext cx="892144" cy="860655"/>
          </a:xfrm>
          <a:prstGeom prst="bentArrow">
            <a:avLst>
              <a:gd name="adj1" fmla="val 15235"/>
              <a:gd name="adj2" fmla="val 17712"/>
              <a:gd name="adj3" fmla="val 25000"/>
              <a:gd name="adj4" fmla="val 38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8405A-5AB6-FD8B-96B3-C03AEDA1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04" y="4868192"/>
            <a:ext cx="1400175" cy="10287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71F64FE-C492-35B1-9CA3-3E4F54A5F53A}"/>
              </a:ext>
            </a:extLst>
          </p:cNvPr>
          <p:cNvSpPr txBox="1"/>
          <p:nvPr/>
        </p:nvSpPr>
        <p:spPr>
          <a:xfrm>
            <a:off x="1095300" y="5854844"/>
            <a:ext cx="109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n w="6350"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Cameras</a:t>
            </a:r>
            <a:endParaRPr lang="en-US">
              <a:ln>
                <a:solidFill>
                  <a:srgbClr val="000000"/>
                </a:solidFill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3A8F6F-51B5-3C4F-8DD1-CA1FFF61A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891" y="4868171"/>
            <a:ext cx="825409" cy="10068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E6F433F-32BC-D9AF-BD3A-126197CFCBFC}"/>
              </a:ext>
            </a:extLst>
          </p:cNvPr>
          <p:cNvSpPr txBox="1"/>
          <p:nvPr/>
        </p:nvSpPr>
        <p:spPr>
          <a:xfrm>
            <a:off x="10710865" y="5843136"/>
            <a:ext cx="1229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n w="6350"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Encoders &amp; IMU</a:t>
            </a:r>
            <a:endParaRPr lang="en-US">
              <a:ln>
                <a:solidFill>
                  <a:srgbClr val="000000"/>
                </a:solidFill>
              </a:ln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D420A4-44C6-E820-D3C5-F42E2D0F18BC}"/>
              </a:ext>
            </a:extLst>
          </p:cNvPr>
          <p:cNvGrpSpPr/>
          <p:nvPr/>
        </p:nvGrpSpPr>
        <p:grpSpPr>
          <a:xfrm>
            <a:off x="9175301" y="3751301"/>
            <a:ext cx="1797297" cy="964992"/>
            <a:chOff x="9175301" y="3751301"/>
            <a:chExt cx="1797297" cy="96499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FF8DF6-81D7-4416-EA86-0BDCC6BB4FF4}"/>
                </a:ext>
              </a:extLst>
            </p:cNvPr>
            <p:cNvSpPr/>
            <p:nvPr/>
          </p:nvSpPr>
          <p:spPr>
            <a:xfrm>
              <a:off x="9175301" y="3770030"/>
              <a:ext cx="1797297" cy="93354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39" name="Picture 38" descr="A picture containing indoor, transport, decorated&#10;&#10;Description automatically generated">
              <a:extLst>
                <a:ext uri="{FF2B5EF4-FFF2-40B4-BE49-F238E27FC236}">
                  <a16:creationId xmlns:a16="http://schemas.microsoft.com/office/drawing/2014/main" id="{28EE821D-CC0C-4F2A-BABF-B622801C9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0086" y="3751301"/>
              <a:ext cx="1404441" cy="964992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42887C5-E8BA-A791-12E0-783AD1CA9CFD}"/>
              </a:ext>
            </a:extLst>
          </p:cNvPr>
          <p:cNvSpPr txBox="1"/>
          <p:nvPr/>
        </p:nvSpPr>
        <p:spPr>
          <a:xfrm>
            <a:off x="7114494" y="6394518"/>
            <a:ext cx="91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Known</a:t>
            </a: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C30B17-74C3-5E0D-649A-54E5B338A823}"/>
              </a:ext>
            </a:extLst>
          </p:cNvPr>
          <p:cNvSpPr/>
          <p:nvPr/>
        </p:nvSpPr>
        <p:spPr>
          <a:xfrm>
            <a:off x="3092898" y="3586552"/>
            <a:ext cx="4934228" cy="285343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View of desert landscape of Mars">
            <a:extLst>
              <a:ext uri="{FF2B5EF4-FFF2-40B4-BE49-F238E27FC236}">
                <a16:creationId xmlns:a16="http://schemas.microsoft.com/office/drawing/2014/main" id="{B773AA27-3FA2-2043-C830-CFE77CF5231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716" y="2447164"/>
            <a:ext cx="1318240" cy="10304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34E9E7E-49FD-1914-7A76-A31C9EC72259}"/>
              </a:ext>
            </a:extLst>
          </p:cNvPr>
          <p:cNvSpPr txBox="1"/>
          <p:nvPr/>
        </p:nvSpPr>
        <p:spPr>
          <a:xfrm>
            <a:off x="5245309" y="2148354"/>
            <a:ext cx="930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n w="6350">
                  <a:solidFill>
                    <a:srgbClr val="000000"/>
                  </a:solidFill>
                </a:ln>
                <a:solidFill>
                  <a:schemeClr val="bg1"/>
                </a:solidFill>
              </a:rPr>
              <a:t>Maps</a:t>
            </a:r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D969102-ABEF-16F6-75DA-87D3494DF3AA}"/>
              </a:ext>
            </a:extLst>
          </p:cNvPr>
          <p:cNvSpPr/>
          <p:nvPr/>
        </p:nvSpPr>
        <p:spPr>
          <a:xfrm>
            <a:off x="610992" y="3586552"/>
            <a:ext cx="2053009" cy="280669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00E62C-2683-F11E-7112-260DC68C9A46}"/>
              </a:ext>
            </a:extLst>
          </p:cNvPr>
          <p:cNvSpPr txBox="1"/>
          <p:nvPr/>
        </p:nvSpPr>
        <p:spPr>
          <a:xfrm>
            <a:off x="1533455" y="6357541"/>
            <a:ext cx="113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Unknown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73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4" grpId="0" animBg="1"/>
      <p:bldP spid="6" grpId="0" animBg="1"/>
      <p:bldP spid="38" grpId="0" animBg="1"/>
      <p:bldP spid="40" grpId="0" animBg="1"/>
      <p:bldP spid="36" grpId="0"/>
      <p:bldP spid="37" grpId="0"/>
      <p:bldP spid="41" grpId="0"/>
      <p:bldP spid="14" grpId="0" animBg="1"/>
      <p:bldP spid="44" grpId="0"/>
      <p:bldP spid="46" grpId="0" animBg="1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DB874-3E09-AEA4-660A-9A3B461AAA3F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Missions can be split into multiple tasks</a:t>
            </a:r>
          </a:p>
          <a:p>
            <a:endParaRPr lang="en-US" sz="3600"/>
          </a:p>
        </p:txBody>
      </p:sp>
      <p:pic>
        <p:nvPicPr>
          <p:cNvPr id="6" name="Graphic 5" descr="Network diagram with solid fill">
            <a:extLst>
              <a:ext uri="{FF2B5EF4-FFF2-40B4-BE49-F238E27FC236}">
                <a16:creationId xmlns:a16="http://schemas.microsoft.com/office/drawing/2014/main" id="{CD882EF5-FED1-8A48-A484-6347B02AC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7928" y="2950443"/>
            <a:ext cx="1828800" cy="1828800"/>
          </a:xfrm>
          <a:prstGeom prst="rect">
            <a:avLst/>
          </a:prstGeom>
        </p:spPr>
      </p:pic>
      <p:pic>
        <p:nvPicPr>
          <p:cNvPr id="8" name="Graphic 7" descr="Cause And Effect with solid fill">
            <a:extLst>
              <a:ext uri="{FF2B5EF4-FFF2-40B4-BE49-F238E27FC236}">
                <a16:creationId xmlns:a16="http://schemas.microsoft.com/office/drawing/2014/main" id="{45C78464-6B2B-A028-7F08-0793D21BB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1512" y="2831579"/>
            <a:ext cx="1828800" cy="1828800"/>
          </a:xfrm>
          <a:prstGeom prst="rect">
            <a:avLst/>
          </a:prstGeom>
        </p:spPr>
      </p:pic>
      <p:pic>
        <p:nvPicPr>
          <p:cNvPr id="10" name="Graphic 9" descr="Compass with solid fill">
            <a:extLst>
              <a:ext uri="{FF2B5EF4-FFF2-40B4-BE49-F238E27FC236}">
                <a16:creationId xmlns:a16="http://schemas.microsoft.com/office/drawing/2014/main" id="{33C79128-9AE2-9D52-28E4-B3347446D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560" y="2975595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C8684F-F52F-A404-863A-85BA32EAEE1A}"/>
              </a:ext>
            </a:extLst>
          </p:cNvPr>
          <p:cNvSpPr txBox="1"/>
          <p:nvPr/>
        </p:nvSpPr>
        <p:spPr>
          <a:xfrm>
            <a:off x="626840" y="5229200"/>
            <a:ext cx="21602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</a:schemeClr>
                </a:solidFill>
              </a:rPr>
              <a:t>Where am I? </a:t>
            </a:r>
            <a:r>
              <a:rPr lang="en-US" sz="2600">
                <a:solidFill>
                  <a:schemeClr val="tx1">
                    <a:lumMod val="60000"/>
                    <a:lumOff val="40000"/>
                  </a:schemeClr>
                </a:solidFill>
              </a:rPr>
              <a:t>Calibration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77EFA-A96B-F101-D978-E79284800D16}"/>
              </a:ext>
            </a:extLst>
          </p:cNvPr>
          <p:cNvSpPr txBox="1"/>
          <p:nvPr/>
        </p:nvSpPr>
        <p:spPr>
          <a:xfrm>
            <a:off x="4871864" y="5229200"/>
            <a:ext cx="2520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  <a:alpha val="37000"/>
                  </a:schemeClr>
                </a:solidFill>
              </a:rPr>
              <a:t>What do I see? </a:t>
            </a:r>
            <a:endParaRPr lang="en-US" sz="2600" i="1">
              <a:solidFill>
                <a:srgbClr val="62B5E5">
                  <a:alpha val="37000"/>
                </a:srgbClr>
              </a:solidFill>
            </a:endParaRPr>
          </a:p>
          <a:p>
            <a:pPr algn="ctr"/>
            <a:r>
              <a:rPr lang="en-US" sz="2600">
                <a:solidFill>
                  <a:schemeClr val="tx1">
                    <a:lumMod val="60000"/>
                    <a:lumOff val="40000"/>
                    <a:alpha val="37000"/>
                  </a:schemeClr>
                </a:solidFill>
              </a:rPr>
              <a:t>Object 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C0D4F-C6C0-58A1-F25A-3346450911AE}"/>
              </a:ext>
            </a:extLst>
          </p:cNvPr>
          <p:cNvSpPr txBox="1"/>
          <p:nvPr/>
        </p:nvSpPr>
        <p:spPr>
          <a:xfrm>
            <a:off x="8976320" y="5229200"/>
            <a:ext cx="23762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  <a:alpha val="37000"/>
                  </a:schemeClr>
                </a:solidFill>
              </a:rPr>
              <a:t>Where can I go?</a:t>
            </a:r>
          </a:p>
          <a:p>
            <a:pPr algn="ctr"/>
            <a:r>
              <a:rPr lang="en-US" sz="2600" i="1">
                <a:solidFill>
                  <a:schemeClr val="tx2">
                    <a:lumMod val="75000"/>
                    <a:alpha val="37000"/>
                  </a:schemeClr>
                </a:solidFill>
              </a:rPr>
              <a:t> </a:t>
            </a:r>
            <a:r>
              <a:rPr lang="en-US" sz="2600">
                <a:solidFill>
                  <a:schemeClr val="tx1">
                    <a:lumMod val="60000"/>
                    <a:lumOff val="40000"/>
                    <a:alpha val="37000"/>
                  </a:schemeClr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390601564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E7E9E2-2066-A743-BEE8-ED04632E1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5880" y="2030016"/>
            <a:ext cx="6336704" cy="1975048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Exercise 1</a:t>
            </a:r>
            <a:b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</a:br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Rover: Where am I?</a:t>
            </a:r>
            <a:b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</a:br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(Calibration)</a:t>
            </a:r>
          </a:p>
        </p:txBody>
      </p:sp>
    </p:spTree>
    <p:extLst>
      <p:ext uri="{BB962C8B-B14F-4D97-AF65-F5344CB8AC3E}">
        <p14:creationId xmlns:p14="http://schemas.microsoft.com/office/powerpoint/2010/main" val="176358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FE51BB-D482-824C-A02B-9E4736597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4725144"/>
            <a:ext cx="10896600" cy="90487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 Nova Light" panose="020B0304020202020204" pitchFamily="34" charset="0"/>
              </a:rPr>
              <a:t>AI takes Autonomous Navigation to Mars and Beyond</a:t>
            </a:r>
          </a:p>
        </p:txBody>
      </p:sp>
    </p:spTree>
    <p:extLst>
      <p:ext uri="{BB962C8B-B14F-4D97-AF65-F5344CB8AC3E}">
        <p14:creationId xmlns:p14="http://schemas.microsoft.com/office/powerpoint/2010/main" val="188890360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Autonomous systems can calibrate and orient using cached maps and other instruments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DF8218E-5203-3AA7-71DD-BE693EED6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9536" y="3645024"/>
            <a:ext cx="2160240" cy="2160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3D5719-644C-D9C2-8ECC-221C661BE89B}"/>
              </a:ext>
            </a:extLst>
          </p:cNvPr>
          <p:cNvSpPr txBox="1"/>
          <p:nvPr/>
        </p:nvSpPr>
        <p:spPr>
          <a:xfrm>
            <a:off x="4511824" y="300215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>
                <a:solidFill>
                  <a:srgbClr val="333333"/>
                </a:solidFill>
              </a:rPr>
              <a:t>Rover Egress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2B8B-4FDB-C409-5554-9C940103B542}"/>
              </a:ext>
            </a:extLst>
          </p:cNvPr>
          <p:cNvSpPr txBox="1"/>
          <p:nvPr/>
        </p:nvSpPr>
        <p:spPr>
          <a:xfrm>
            <a:off x="6816080" y="3855843"/>
            <a:ext cx="33843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33333"/>
                </a:solidFill>
              </a:rPr>
              <a:t>Check instruments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33333"/>
                </a:solidFill>
              </a:rPr>
              <a:t>Check surroundings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33333"/>
                </a:solidFill>
              </a:rPr>
              <a:t>Rover boot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chemeClr val="accent2">
                    <a:lumMod val="75000"/>
                  </a:schemeClr>
                </a:solidFill>
              </a:rPr>
              <a:t>Calibration Path</a:t>
            </a:r>
          </a:p>
        </p:txBody>
      </p:sp>
      <p:pic>
        <p:nvPicPr>
          <p:cNvPr id="5" name="Picture 4" descr="A picture containing indoor, transport, decorated&#10;&#10;Description automatically generated">
            <a:extLst>
              <a:ext uri="{FF2B5EF4-FFF2-40B4-BE49-F238E27FC236}">
                <a16:creationId xmlns:a16="http://schemas.microsoft.com/office/drawing/2014/main" id="{12FC0E63-FA9F-791A-C7A6-638939531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67" y="3259703"/>
            <a:ext cx="4265578" cy="29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8502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49090" y="1305634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Rovers have a difficult time understanding their location</a:t>
            </a:r>
          </a:p>
        </p:txBody>
      </p:sp>
      <p:pic>
        <p:nvPicPr>
          <p:cNvPr id="12" name="Picture 11" descr="Rainbow painted crosswalk">
            <a:extLst>
              <a:ext uri="{FF2B5EF4-FFF2-40B4-BE49-F238E27FC236}">
                <a16:creationId xmlns:a16="http://schemas.microsoft.com/office/drawing/2014/main" id="{F2A95445-4194-F109-5C1D-FF1D5BBBB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132856"/>
            <a:ext cx="3204521" cy="2136347"/>
          </a:xfrm>
          <a:prstGeom prst="rect">
            <a:avLst/>
          </a:prstGeom>
        </p:spPr>
      </p:pic>
      <p:pic>
        <p:nvPicPr>
          <p:cNvPr id="18" name="Picture 17" descr="Pair of false eyelashes on pink background">
            <a:extLst>
              <a:ext uri="{FF2B5EF4-FFF2-40B4-BE49-F238E27FC236}">
                <a16:creationId xmlns:a16="http://schemas.microsoft.com/office/drawing/2014/main" id="{F80A58EA-3455-4C43-6F9E-C6A73B566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4581128"/>
            <a:ext cx="3204521" cy="21371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CE536E-1C9A-18AA-4D60-EAB43BEFF96B}"/>
              </a:ext>
            </a:extLst>
          </p:cNvPr>
          <p:cNvSpPr txBox="1"/>
          <p:nvPr/>
        </p:nvSpPr>
        <p:spPr>
          <a:xfrm>
            <a:off x="4259633" y="2283198"/>
            <a:ext cx="7627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</a:rPr>
              <a:t>Imagine you are given a command to walk from your desk to the podium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7B9506-C051-F358-2D3D-C4B106F48BFD}"/>
              </a:ext>
            </a:extLst>
          </p:cNvPr>
          <p:cNvSpPr txBox="1"/>
          <p:nvPr/>
        </p:nvSpPr>
        <p:spPr>
          <a:xfrm>
            <a:off x="4259633" y="4400609"/>
            <a:ext cx="835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</a:rPr>
              <a:t>BUT… scan area, eyes closed and now pursue walking</a:t>
            </a:r>
            <a:endParaRPr lang="en-US" sz="2400" i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46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628800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Rovers have a difficult time understanding their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2B8B-4FDB-C409-5554-9C940103B542}"/>
              </a:ext>
            </a:extLst>
          </p:cNvPr>
          <p:cNvSpPr txBox="1"/>
          <p:nvPr/>
        </p:nvSpPr>
        <p:spPr>
          <a:xfrm>
            <a:off x="2855640" y="2644461"/>
            <a:ext cx="83529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</a:rPr>
              <a:t>Like vehicles on earth, rovers on Mars also use </a:t>
            </a:r>
            <a:r>
              <a:rPr lang="en-US" sz="2400" b="1">
                <a:solidFill>
                  <a:srgbClr val="333333"/>
                </a:solidFill>
              </a:rPr>
              <a:t>wheel odometers</a:t>
            </a:r>
            <a:r>
              <a:rPr lang="en-US" sz="2400">
                <a:solidFill>
                  <a:srgbClr val="333333"/>
                </a:solidFill>
              </a:rPr>
              <a:t> to measure the distance it has traveled </a:t>
            </a:r>
            <a:endParaRPr lang="en-US" sz="2400" i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Graphic 4" descr="Gauge with solid fill">
            <a:extLst>
              <a:ext uri="{FF2B5EF4-FFF2-40B4-BE49-F238E27FC236}">
                <a16:creationId xmlns:a16="http://schemas.microsoft.com/office/drawing/2014/main" id="{DE6D39B4-22F1-9F0D-41B9-ECC1C3FFA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432" y="2418093"/>
            <a:ext cx="914400" cy="914400"/>
          </a:xfrm>
          <a:prstGeom prst="rect">
            <a:avLst/>
          </a:prstGeom>
        </p:spPr>
      </p:pic>
      <p:pic>
        <p:nvPicPr>
          <p:cNvPr id="9" name="Graphic 8" descr="Processor with solid fill">
            <a:extLst>
              <a:ext uri="{FF2B5EF4-FFF2-40B4-BE49-F238E27FC236}">
                <a16:creationId xmlns:a16="http://schemas.microsoft.com/office/drawing/2014/main" id="{5326FBED-322C-064C-3576-62B0CAA20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432" y="4094802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FFF0B6-F4FB-E1E9-376E-ACBA430D509C}"/>
              </a:ext>
            </a:extLst>
          </p:cNvPr>
          <p:cNvSpPr txBox="1"/>
          <p:nvPr/>
        </p:nvSpPr>
        <p:spPr>
          <a:xfrm>
            <a:off x="2855640" y="4136504"/>
            <a:ext cx="83529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333333"/>
                </a:solidFill>
              </a:rPr>
              <a:t>IMU (Inertial Measurement Unit)</a:t>
            </a:r>
            <a:r>
              <a:rPr lang="en-US" sz="2400">
                <a:solidFill>
                  <a:srgbClr val="333333"/>
                </a:solidFill>
              </a:rPr>
              <a:t> returns accurate pose estimate but suffers on large drift due to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88B86-1FBC-E008-9749-3EBC89A39F5E}"/>
              </a:ext>
            </a:extLst>
          </p:cNvPr>
          <p:cNvSpPr txBox="1"/>
          <p:nvPr/>
        </p:nvSpPr>
        <p:spPr>
          <a:xfrm>
            <a:off x="2843610" y="5373216"/>
            <a:ext cx="835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</a:rPr>
              <a:t>Wheel Odometer + IMU = Better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1940984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34778" y="3329994"/>
            <a:ext cx="8421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Our goal is to setup a filter to estimate the overall state of the robot:</a:t>
            </a:r>
          </a:p>
          <a:p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628800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Kalman Filter helps in fusing multi-sensor 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183210-6AB7-2B85-8012-6A600B713277}"/>
                  </a:ext>
                </a:extLst>
              </p:cNvPr>
              <p:cNvSpPr txBox="1"/>
              <p:nvPr/>
            </p:nvSpPr>
            <p:spPr>
              <a:xfrm>
                <a:off x="7923313" y="3311937"/>
                <a:ext cx="3301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𝑆𝑡𝑎𝑡𝑒𝑠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183210-6AB7-2B85-8012-6A600B71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313" y="3311937"/>
                <a:ext cx="330180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">
            <a:extLst>
              <a:ext uri="{FF2B5EF4-FFF2-40B4-BE49-F238E27FC236}">
                <a16:creationId xmlns:a16="http://schemas.microsoft.com/office/drawing/2014/main" id="{C587CBC5-9DAA-BF91-9C61-BAE517CD49EC}"/>
              </a:ext>
            </a:extLst>
          </p:cNvPr>
          <p:cNvGrpSpPr/>
          <p:nvPr/>
        </p:nvGrpSpPr>
        <p:grpSpPr>
          <a:xfrm>
            <a:off x="7296882" y="3839097"/>
            <a:ext cx="2665997" cy="2815716"/>
            <a:chOff x="0" y="-7362"/>
            <a:chExt cx="2665995" cy="2815715"/>
          </a:xfrm>
        </p:grpSpPr>
        <p:sp>
          <p:nvSpPr>
            <p:cNvPr id="11" name="Line">
              <a:extLst>
                <a:ext uri="{FF2B5EF4-FFF2-40B4-BE49-F238E27FC236}">
                  <a16:creationId xmlns:a16="http://schemas.microsoft.com/office/drawing/2014/main" id="{368B50B8-081F-D420-DAF3-566E57E67554}"/>
                </a:ext>
              </a:extLst>
            </p:cNvPr>
            <p:cNvSpPr/>
            <p:nvPr/>
          </p:nvSpPr>
          <p:spPr>
            <a:xfrm flipV="1">
              <a:off x="548994" y="294174"/>
              <a:ext cx="2021041" cy="2021041"/>
            </a:xfrm>
            <a:prstGeom prst="line">
              <a:avLst/>
            </a:prstGeom>
            <a:noFill/>
            <a:ln w="38100" cap="flat">
              <a:solidFill>
                <a:schemeClr val="bg1">
                  <a:lumMod val="50000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2" name="Group">
              <a:extLst>
                <a:ext uri="{FF2B5EF4-FFF2-40B4-BE49-F238E27FC236}">
                  <a16:creationId xmlns:a16="http://schemas.microsoft.com/office/drawing/2014/main" id="{70357444-D0E1-7615-999F-74A4CB2E9869}"/>
                </a:ext>
              </a:extLst>
            </p:cNvPr>
            <p:cNvGrpSpPr/>
            <p:nvPr/>
          </p:nvGrpSpPr>
          <p:grpSpPr>
            <a:xfrm rot="2700000">
              <a:off x="1070393" y="895365"/>
              <a:ext cx="849015" cy="955646"/>
              <a:chOff x="33175" y="-135705"/>
              <a:chExt cx="849014" cy="955645"/>
            </a:xfrm>
          </p:grpSpPr>
          <p:sp>
            <p:nvSpPr>
              <p:cNvPr id="23" name="Rectangle">
                <a:extLst>
                  <a:ext uri="{FF2B5EF4-FFF2-40B4-BE49-F238E27FC236}">
                    <a16:creationId xmlns:a16="http://schemas.microsoft.com/office/drawing/2014/main" id="{FD8DAD4D-1682-5CCD-1DCE-3CF46C80AF4F}"/>
                  </a:ext>
                </a:extLst>
              </p:cNvPr>
              <p:cNvSpPr/>
              <p:nvPr/>
            </p:nvSpPr>
            <p:spPr>
              <a:xfrm rot="1800000">
                <a:off x="667823" y="-121946"/>
                <a:ext cx="127001" cy="2685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" name="Rectangle">
                <a:extLst>
                  <a:ext uri="{FF2B5EF4-FFF2-40B4-BE49-F238E27FC236}">
                    <a16:creationId xmlns:a16="http://schemas.microsoft.com/office/drawing/2014/main" id="{581BBC18-7381-44AD-ACA4-3C42957D4187}"/>
                  </a:ext>
                </a:extLst>
              </p:cNvPr>
              <p:cNvSpPr/>
              <p:nvPr/>
            </p:nvSpPr>
            <p:spPr>
              <a:xfrm rot="1800000">
                <a:off x="104312" y="-119701"/>
                <a:ext cx="127001" cy="2685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5" name="Rectangle">
                <a:extLst>
                  <a:ext uri="{FF2B5EF4-FFF2-40B4-BE49-F238E27FC236}">
                    <a16:creationId xmlns:a16="http://schemas.microsoft.com/office/drawing/2014/main" id="{A20E8EC0-3D4F-F146-4D54-1F8ECCF4B3D6}"/>
                  </a:ext>
                </a:extLst>
              </p:cNvPr>
              <p:cNvSpPr/>
              <p:nvPr/>
            </p:nvSpPr>
            <p:spPr>
              <a:xfrm>
                <a:off x="175926" y="0"/>
                <a:ext cx="562172" cy="812180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6" name="Rectangle">
                <a:extLst>
                  <a:ext uri="{FF2B5EF4-FFF2-40B4-BE49-F238E27FC236}">
                    <a16:creationId xmlns:a16="http://schemas.microsoft.com/office/drawing/2014/main" id="{DA8F0C59-34A4-8A7E-5874-0A6D5B86BB7F}"/>
                  </a:ext>
                </a:extLst>
              </p:cNvPr>
              <p:cNvSpPr/>
              <p:nvPr/>
            </p:nvSpPr>
            <p:spPr>
              <a:xfrm>
                <a:off x="33175" y="548623"/>
                <a:ext cx="127001" cy="2685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7" name="Rectangle">
                <a:extLst>
                  <a:ext uri="{FF2B5EF4-FFF2-40B4-BE49-F238E27FC236}">
                    <a16:creationId xmlns:a16="http://schemas.microsoft.com/office/drawing/2014/main" id="{3537051F-2AB0-266F-EC36-2885091D0D06}"/>
                  </a:ext>
                </a:extLst>
              </p:cNvPr>
              <p:cNvSpPr/>
              <p:nvPr/>
            </p:nvSpPr>
            <p:spPr>
              <a:xfrm>
                <a:off x="755189" y="551369"/>
                <a:ext cx="127001" cy="2685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1201A62-FC1B-5E76-9DEB-00740AE649B7}"/>
                  </a:ext>
                </a:extLst>
              </p:cNvPr>
              <p:cNvSpPr/>
              <p:nvPr/>
            </p:nvSpPr>
            <p:spPr>
              <a:xfrm>
                <a:off x="390618" y="676674"/>
                <a:ext cx="132789" cy="1"/>
              </a:xfrm>
              <a:prstGeom prst="line">
                <a:avLst/>
              </a:prstGeom>
              <a:noFill/>
              <a:ln w="25400" cap="flat">
                <a:solidFill>
                  <a:srgbClr val="D6735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5DE580FD-AA40-09BC-2920-9CCA51ED2548}"/>
                  </a:ext>
                </a:extLst>
              </p:cNvPr>
              <p:cNvSpPr/>
              <p:nvPr/>
            </p:nvSpPr>
            <p:spPr>
              <a:xfrm flipV="1">
                <a:off x="460200" y="612639"/>
                <a:ext cx="1" cy="128071"/>
              </a:xfrm>
              <a:prstGeom prst="line">
                <a:avLst/>
              </a:prstGeom>
              <a:noFill/>
              <a:ln w="25400" cap="flat">
                <a:solidFill>
                  <a:srgbClr val="D6735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7F6A248A-5605-2F5C-9901-938AE3333E3F}"/>
                </a:ext>
              </a:extLst>
            </p:cNvPr>
            <p:cNvSpPr/>
            <p:nvPr/>
          </p:nvSpPr>
          <p:spPr>
            <a:xfrm flipV="1">
              <a:off x="357984" y="26445"/>
              <a:ext cx="1" cy="2311730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B505D04C-5DA6-68BB-EE5C-234661248937}"/>
                </a:ext>
              </a:extLst>
            </p:cNvPr>
            <p:cNvSpPr/>
            <p:nvPr/>
          </p:nvSpPr>
          <p:spPr>
            <a:xfrm>
              <a:off x="354266" y="2331892"/>
              <a:ext cx="2311729" cy="1"/>
            </a:xfrm>
            <a:prstGeom prst="line">
              <a:avLst/>
            </a:prstGeom>
            <a:noFill/>
            <a:ln w="254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𝛳">
              <a:extLst>
                <a:ext uri="{FF2B5EF4-FFF2-40B4-BE49-F238E27FC236}">
                  <a16:creationId xmlns:a16="http://schemas.microsoft.com/office/drawing/2014/main" id="{3DE036CB-C899-CB80-180C-A7F34BFC0829}"/>
                </a:ext>
              </a:extLst>
            </p:cNvPr>
            <p:cNvSpPr txBox="1"/>
            <p:nvPr/>
          </p:nvSpPr>
          <p:spPr>
            <a:xfrm>
              <a:off x="954419" y="1857091"/>
              <a:ext cx="312586" cy="471924"/>
            </a:xfrm>
            <a:prstGeom prst="rect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bg1">
                      <a:lumMod val="50000"/>
                    </a:schemeClr>
                  </a:solidFill>
                </a:rPr>
                <a:t>𝛳</a:t>
              </a:r>
            </a:p>
          </p:txBody>
        </p:sp>
        <p:sp>
          <p:nvSpPr>
            <p:cNvPr id="19" name="𝓍">
              <a:extLst>
                <a:ext uri="{FF2B5EF4-FFF2-40B4-BE49-F238E27FC236}">
                  <a16:creationId xmlns:a16="http://schemas.microsoft.com/office/drawing/2014/main" id="{88D06D66-2AB7-B5D0-D616-2BF4EB94CF36}"/>
                </a:ext>
              </a:extLst>
            </p:cNvPr>
            <p:cNvSpPr txBox="1"/>
            <p:nvPr/>
          </p:nvSpPr>
          <p:spPr>
            <a:xfrm>
              <a:off x="2361191" y="2336429"/>
              <a:ext cx="286938" cy="471924"/>
            </a:xfrm>
            <a:prstGeom prst="rect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bg1">
                      <a:lumMod val="50000"/>
                    </a:schemeClr>
                  </a:solidFill>
                </a:rPr>
                <a:t>𝓍</a:t>
              </a:r>
            </a:p>
          </p:txBody>
        </p:sp>
        <p:sp>
          <p:nvSpPr>
            <p:cNvPr id="20" name="𝑦">
              <a:extLst>
                <a:ext uri="{FF2B5EF4-FFF2-40B4-BE49-F238E27FC236}">
                  <a16:creationId xmlns:a16="http://schemas.microsoft.com/office/drawing/2014/main" id="{C523F125-4120-43B6-EDA2-348DF0EC7EA8}"/>
                </a:ext>
              </a:extLst>
            </p:cNvPr>
            <p:cNvSpPr txBox="1"/>
            <p:nvPr/>
          </p:nvSpPr>
          <p:spPr>
            <a:xfrm>
              <a:off x="0" y="-7362"/>
              <a:ext cx="274114" cy="471924"/>
            </a:xfrm>
            <a:prstGeom prst="rect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bg1">
                      <a:lumMod val="50000"/>
                    </a:schemeClr>
                  </a:solidFill>
                </a:rPr>
                <a:t>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D28AE-F19C-1ADF-82D7-0E7D8EB59635}"/>
                  </a:ext>
                </a:extLst>
              </p:cNvPr>
              <p:cNvSpPr txBox="1"/>
              <p:nvPr/>
            </p:nvSpPr>
            <p:spPr>
              <a:xfrm>
                <a:off x="3547902" y="4268221"/>
                <a:ext cx="650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4D28AE-F19C-1ADF-82D7-0E7D8EB59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902" y="4268221"/>
                <a:ext cx="65002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3D9481E-2F96-4B0B-E9CF-4D0B0CD0B49C}"/>
                  </a:ext>
                </a:extLst>
              </p:cNvPr>
              <p:cNvSpPr txBox="1"/>
              <p:nvPr/>
            </p:nvSpPr>
            <p:spPr>
              <a:xfrm>
                <a:off x="1484960" y="4104610"/>
                <a:ext cx="1863188" cy="657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𝑊h𝑒𝑒𝑙</m:t>
                      </m:r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𝐸𝑛𝑐𝑜𝑑𝑒𝑟</m:t>
                      </m:r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i="1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𝑚𝑒𝑎𝑠𝑢𝑟𝑒𝑚𝑒𝑛𝑡𝑠</m:t>
                      </m:r>
                    </m:oMath>
                  </m:oMathPara>
                </a14:m>
                <a:endParaRPr lang="en-US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3D9481E-2F96-4B0B-E9CF-4D0B0CD0B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960" y="4104610"/>
                <a:ext cx="1863188" cy="657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C7BB6D-3957-3216-4A4A-779803D9B710}"/>
                  </a:ext>
                </a:extLst>
              </p:cNvPr>
              <p:cNvSpPr txBox="1"/>
              <p:nvPr/>
            </p:nvSpPr>
            <p:spPr>
              <a:xfrm>
                <a:off x="1389845" y="5506353"/>
                <a:ext cx="18631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𝐼𝑀𝑈</m:t>
                      </m:r>
                    </m:oMath>
                  </m:oMathPara>
                </a14:m>
                <a:endParaRPr lang="en-US" sz="1800" b="0" i="1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𝑚𝑒𝑎𝑠𝑢𝑟𝑒𝑚𝑒𝑛𝑡𝑠</m:t>
                      </m:r>
                    </m:oMath>
                  </m:oMathPara>
                </a14:m>
                <a:endParaRPr lang="en-US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C7BB6D-3957-3216-4A4A-779803D9B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845" y="5506353"/>
                <a:ext cx="186318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5774FD-85D1-EAB1-DE71-946B8488AB5E}"/>
                  </a:ext>
                </a:extLst>
              </p:cNvPr>
              <p:cNvSpPr txBox="1"/>
              <p:nvPr/>
            </p:nvSpPr>
            <p:spPr>
              <a:xfrm>
                <a:off x="3462582" y="5759525"/>
                <a:ext cx="650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5774FD-85D1-EAB1-DE71-946B8488A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82" y="5759525"/>
                <a:ext cx="6500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C5AA64-A072-67A3-7786-226D5174EFAC}"/>
              </a:ext>
            </a:extLst>
          </p:cNvPr>
          <p:cNvSpPr txBox="1"/>
          <p:nvPr/>
        </p:nvSpPr>
        <p:spPr>
          <a:xfrm>
            <a:off x="4691528" y="4161555"/>
            <a:ext cx="221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Linear position and linear velocity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F3B180-C3E2-E844-5939-969B176AE34E}"/>
              </a:ext>
            </a:extLst>
          </p:cNvPr>
          <p:cNvSpPr txBox="1"/>
          <p:nvPr/>
        </p:nvSpPr>
        <p:spPr>
          <a:xfrm>
            <a:off x="4691527" y="5466881"/>
            <a:ext cx="221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Angular position and angular velocity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E4D18-D951-A7E7-5EDB-0134D8C92457}"/>
              </a:ext>
            </a:extLst>
          </p:cNvPr>
          <p:cNvSpPr txBox="1"/>
          <p:nvPr/>
        </p:nvSpPr>
        <p:spPr>
          <a:xfrm>
            <a:off x="1594022" y="2317056"/>
            <a:ext cx="9267568" cy="7078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</a:rPr>
              <a:t>A Kalman filter is an </a:t>
            </a:r>
            <a:r>
              <a:rPr lang="en-US" sz="2000" b="1">
                <a:solidFill>
                  <a:srgbClr val="000000"/>
                </a:solidFill>
              </a:rPr>
              <a:t>optimal estimation algorithm</a:t>
            </a:r>
            <a:r>
              <a:rPr lang="en-US" sz="2000">
                <a:solidFill>
                  <a:srgbClr val="000000"/>
                </a:solidFill>
              </a:rPr>
              <a:t>. </a:t>
            </a:r>
          </a:p>
          <a:p>
            <a:pPr algn="ctr"/>
            <a:r>
              <a:rPr lang="en-US" sz="2000">
                <a:solidFill>
                  <a:srgbClr val="000000"/>
                </a:solidFill>
              </a:rPr>
              <a:t>It helps estimate a system state when it cannot be measured directly</a:t>
            </a:r>
          </a:p>
        </p:txBody>
      </p:sp>
    </p:spTree>
    <p:extLst>
      <p:ext uri="{BB962C8B-B14F-4D97-AF65-F5344CB8AC3E}">
        <p14:creationId xmlns:p14="http://schemas.microsoft.com/office/powerpoint/2010/main" val="606160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1" grpId="0"/>
      <p:bldP spid="32" grpId="0"/>
      <p:bldP spid="33" grpId="0"/>
      <p:bldP spid="34" grpId="0"/>
      <p:bldP spid="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238" y="3494685"/>
            <a:ext cx="4533900" cy="10148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latin typeface="+mn-lt"/>
              </a:rPr>
              <a:t>Your Interactive App should now be open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8840FD-0615-1FC6-C25F-05DC83BB2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2" t="10552" r="6978" b="11007"/>
          <a:stretch/>
        </p:blipFill>
        <p:spPr>
          <a:xfrm>
            <a:off x="53328" y="1606385"/>
            <a:ext cx="6903527" cy="511440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CD33263-F7BF-C94E-6BC5-C6254EF240A4}"/>
              </a:ext>
            </a:extLst>
          </p:cNvPr>
          <p:cNvSpPr txBox="1">
            <a:spLocks/>
          </p:cNvSpPr>
          <p:nvPr/>
        </p:nvSpPr>
        <p:spPr>
          <a:xfrm>
            <a:off x="7138304" y="1902243"/>
            <a:ext cx="4748896" cy="617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0000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+mn-lt"/>
              </a:rPr>
              <a:t>Let’s dive into our hands-on exercise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4B74EE-DE47-664E-30C7-EBEA5E28D58F}"/>
              </a:ext>
            </a:extLst>
          </p:cNvPr>
          <p:cNvGrpSpPr/>
          <p:nvPr/>
        </p:nvGrpSpPr>
        <p:grpSpPr>
          <a:xfrm>
            <a:off x="7768882" y="5650499"/>
            <a:ext cx="3578612" cy="762970"/>
            <a:chOff x="1927811" y="5731017"/>
            <a:chExt cx="3578612" cy="7629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997506-910B-C4CF-4EE3-45DDF985A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9809" y="5835851"/>
              <a:ext cx="3409950" cy="600075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3148E0A-C00C-8BBB-5433-2037AB2C4CE8}"/>
                </a:ext>
              </a:extLst>
            </p:cNvPr>
            <p:cNvSpPr/>
            <p:nvPr/>
          </p:nvSpPr>
          <p:spPr>
            <a:xfrm>
              <a:off x="1927811" y="5731017"/>
              <a:ext cx="3578612" cy="7629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389B5B-0BE2-F96B-F419-C1B9A36194BD}"/>
              </a:ext>
            </a:extLst>
          </p:cNvPr>
          <p:cNvGrpSpPr/>
          <p:nvPr/>
        </p:nvGrpSpPr>
        <p:grpSpPr>
          <a:xfrm>
            <a:off x="199760" y="1766766"/>
            <a:ext cx="6610662" cy="3812821"/>
            <a:chOff x="199760" y="1766766"/>
            <a:chExt cx="6610662" cy="38128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0A10AB-2A92-145C-189B-63AEA4FA0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9784"/>
            <a:stretch/>
          </p:blipFill>
          <p:spPr>
            <a:xfrm>
              <a:off x="199760" y="1766766"/>
              <a:ext cx="6610662" cy="3763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ACA792-E491-0B49-FE19-7FD5E004C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6907"/>
            <a:stretch/>
          </p:blipFill>
          <p:spPr>
            <a:xfrm>
              <a:off x="410350" y="2917540"/>
              <a:ext cx="6007924" cy="2662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8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246" y="1606385"/>
            <a:ext cx="2580054" cy="59311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Calibrate sensors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EDE5D0-3392-6374-6B75-77FD66464DEF}"/>
              </a:ext>
            </a:extLst>
          </p:cNvPr>
          <p:cNvGrpSpPr/>
          <p:nvPr/>
        </p:nvGrpSpPr>
        <p:grpSpPr>
          <a:xfrm>
            <a:off x="42921" y="1606385"/>
            <a:ext cx="6903527" cy="5114406"/>
            <a:chOff x="4340889" y="1034980"/>
            <a:chExt cx="7646090" cy="5443829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48840FD-0615-1FC6-C25F-05DC83BB2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52" t="10552" r="6978" b="11007"/>
            <a:stretch/>
          </p:blipFill>
          <p:spPr>
            <a:xfrm>
              <a:off x="4340889" y="1034980"/>
              <a:ext cx="7646090" cy="54438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9B664B-6C82-B6C8-B24F-8715484A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855" y="1236825"/>
              <a:ext cx="7252882" cy="408045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627ED-1A12-6071-69B9-B6688CEB6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10" y="2847069"/>
            <a:ext cx="5738548" cy="2633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1BFBE2-D4DE-FD42-8CB1-BE54F3550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134" y="2520074"/>
            <a:ext cx="1384472" cy="206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3434FE-7256-7A01-C6ED-214D83A3DB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0084" b="34234"/>
          <a:stretch/>
        </p:blipFill>
        <p:spPr>
          <a:xfrm>
            <a:off x="952350" y="3652022"/>
            <a:ext cx="1883525" cy="18280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1703BD-24B8-1B0D-4A64-C10593D345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7" t="14496" r="1536" b="185"/>
          <a:stretch/>
        </p:blipFill>
        <p:spPr>
          <a:xfrm>
            <a:off x="1291281" y="3789598"/>
            <a:ext cx="5140411" cy="16165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C2DDDFA-5703-C017-A51A-A7E763C59394}"/>
              </a:ext>
            </a:extLst>
          </p:cNvPr>
          <p:cNvSpPr/>
          <p:nvPr/>
        </p:nvSpPr>
        <p:spPr>
          <a:xfrm>
            <a:off x="5628503" y="4120978"/>
            <a:ext cx="803189" cy="1173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DB3E840-1983-648C-299A-9C522356A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22886" y="2940050"/>
            <a:ext cx="2350002" cy="3308350"/>
          </a:xfrm>
        </p:spPr>
        <p:txBody>
          <a:bodyPr/>
          <a:lstStyle/>
          <a:p>
            <a:r>
              <a:rPr lang="en-US">
                <a:latin typeface="+mn-lt"/>
              </a:rPr>
              <a:t>Simulate the cameras to pan 360 degrees while the rover being stationary</a:t>
            </a: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Observe the camera views and processed frames in the app to ensure they are calibrated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77391-9F90-D7E3-8744-405EDB4AC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956" y="2029899"/>
            <a:ext cx="5952055" cy="35193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83F58F-7406-F191-7E6F-BA494ADA8E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1" y="1308704"/>
            <a:ext cx="8995135" cy="531874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965622-DF47-F471-48E7-F0889CFAE816}"/>
              </a:ext>
            </a:extLst>
          </p:cNvPr>
          <p:cNvSpPr/>
          <p:nvPr/>
        </p:nvSpPr>
        <p:spPr>
          <a:xfrm>
            <a:off x="296985" y="2086708"/>
            <a:ext cx="2477621" cy="474074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56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814" y="1606385"/>
            <a:ext cx="2392485" cy="43248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Calibrate linear positions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297B8-EBCF-C582-C8E0-474226A30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51814" y="2939885"/>
            <a:ext cx="2520389" cy="3308092"/>
          </a:xfrm>
        </p:spPr>
        <p:txBody>
          <a:bodyPr/>
          <a:lstStyle/>
          <a:p>
            <a:r>
              <a:rPr lang="en-US">
                <a:latin typeface="+mn-lt"/>
              </a:rPr>
              <a:t>Simulate a straight path for the rover to move</a:t>
            </a: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Observe the state estimates for linear values such as x, y and heading angle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EDE5D0-3392-6374-6B75-77FD66464DEF}"/>
              </a:ext>
            </a:extLst>
          </p:cNvPr>
          <p:cNvGrpSpPr/>
          <p:nvPr/>
        </p:nvGrpSpPr>
        <p:grpSpPr>
          <a:xfrm>
            <a:off x="53328" y="1606385"/>
            <a:ext cx="6903527" cy="5114406"/>
            <a:chOff x="4340889" y="1034980"/>
            <a:chExt cx="7646090" cy="5443829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48840FD-0615-1FC6-C25F-05DC83BB2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52" t="10552" r="6978" b="11007"/>
            <a:stretch/>
          </p:blipFill>
          <p:spPr>
            <a:xfrm>
              <a:off x="4340889" y="1034980"/>
              <a:ext cx="7646090" cy="54438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9B664B-6C82-B6C8-B24F-8715484A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1855" y="1236825"/>
              <a:ext cx="7252882" cy="408045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627ED-1A12-6071-69B9-B6688CEB6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10" y="2847069"/>
            <a:ext cx="5738548" cy="26330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1BFBE2-D4DE-FD42-8CB1-BE54F3550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134" y="2520074"/>
            <a:ext cx="1384472" cy="20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85E7A6-7B08-7A49-CCB4-491B11DEB9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9802"/>
          <a:stretch/>
        </p:blipFill>
        <p:spPr>
          <a:xfrm>
            <a:off x="963827" y="3652277"/>
            <a:ext cx="2069758" cy="1780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33A8D-C45C-D1AD-7E5A-D0125F1C49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720" r="2727"/>
          <a:stretch/>
        </p:blipFill>
        <p:spPr>
          <a:xfrm>
            <a:off x="2965623" y="3652279"/>
            <a:ext cx="3564636" cy="17679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2894CD-6A22-358B-B6D6-56F77FCF2C20}"/>
              </a:ext>
            </a:extLst>
          </p:cNvPr>
          <p:cNvSpPr/>
          <p:nvPr/>
        </p:nvSpPr>
        <p:spPr>
          <a:xfrm>
            <a:off x="3660985" y="3793991"/>
            <a:ext cx="1559746" cy="994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untdown">
            <a:hlinkClick r:id="" action="ppaction://media"/>
            <a:extLst>
              <a:ext uri="{FF2B5EF4-FFF2-40B4-BE49-F238E27FC236}">
                <a16:creationId xmlns:a16="http://schemas.microsoft.com/office/drawing/2014/main" id="{6ADA1C25-BCD9-480D-F3DD-618BE1AC2A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271130" y="5674611"/>
            <a:ext cx="1528976" cy="1146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8DA012-7766-6957-D553-D260854C5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1" y="1308704"/>
            <a:ext cx="8995135" cy="531874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802FC9-9B09-B5B5-6A23-5EF65DC4EE7B}"/>
              </a:ext>
            </a:extLst>
          </p:cNvPr>
          <p:cNvSpPr/>
          <p:nvPr/>
        </p:nvSpPr>
        <p:spPr>
          <a:xfrm>
            <a:off x="234776" y="2939885"/>
            <a:ext cx="2554880" cy="1366392"/>
          </a:xfrm>
          <a:prstGeom prst="roundRect">
            <a:avLst>
              <a:gd name="adj" fmla="val 7828"/>
            </a:avLst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0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0630" y="3383921"/>
            <a:ext cx="3507804" cy="12407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How was sensor calibration?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AB3C4426-14FE-1966-AA0B-8A9036C39F0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05" end="13657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912" y="1432569"/>
            <a:ext cx="8572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30714"/>
      </p:ext>
    </p:extLst>
  </p:cSld>
  <p:clrMapOvr>
    <a:masterClrMapping/>
  </p:clrMapOvr>
  <p:transition spd="slow" advTm="1745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0630" y="3383921"/>
            <a:ext cx="3507804" cy="12407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How was position calibration?</a:t>
            </a:r>
          </a:p>
        </p:txBody>
      </p:sp>
      <p:pic>
        <p:nvPicPr>
          <p:cNvPr id="6" name="ex1-position-1">
            <a:hlinkClick r:id="" action="ppaction://media"/>
            <a:extLst>
              <a:ext uri="{FF2B5EF4-FFF2-40B4-BE49-F238E27FC236}">
                <a16:creationId xmlns:a16="http://schemas.microsoft.com/office/drawing/2014/main" id="{95856F3A-3CB6-D5AB-69A7-98CE97117F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5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263" y="1473708"/>
            <a:ext cx="8435367" cy="50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18192"/>
      </p:ext>
    </p:extLst>
  </p:cSld>
  <p:clrMapOvr>
    <a:masterClrMapping/>
  </p:clrMapOvr>
  <p:transition spd="slow" advTm="1745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DB874-3E09-AEA4-660A-9A3B461AAA3F}"/>
              </a:ext>
            </a:extLst>
          </p:cNvPr>
          <p:cNvSpPr txBox="1"/>
          <p:nvPr/>
        </p:nvSpPr>
        <p:spPr>
          <a:xfrm>
            <a:off x="443372" y="1397676"/>
            <a:ext cx="11377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After calibration, the rover is ready to complete it’s assigned tasks using AI</a:t>
            </a:r>
          </a:p>
          <a:p>
            <a:endParaRPr lang="en-US" sz="3600"/>
          </a:p>
        </p:txBody>
      </p:sp>
      <p:pic>
        <p:nvPicPr>
          <p:cNvPr id="6" name="Graphic 5" descr="Network diagram with solid fill">
            <a:extLst>
              <a:ext uri="{FF2B5EF4-FFF2-40B4-BE49-F238E27FC236}">
                <a16:creationId xmlns:a16="http://schemas.microsoft.com/office/drawing/2014/main" id="{CD882EF5-FED1-8A48-A484-6347B02AC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7928" y="2950443"/>
            <a:ext cx="1828800" cy="1828800"/>
          </a:xfrm>
          <a:prstGeom prst="rect">
            <a:avLst/>
          </a:prstGeom>
        </p:spPr>
      </p:pic>
      <p:pic>
        <p:nvPicPr>
          <p:cNvPr id="8" name="Graphic 7" descr="Cause And Effect with solid fill">
            <a:extLst>
              <a:ext uri="{FF2B5EF4-FFF2-40B4-BE49-F238E27FC236}">
                <a16:creationId xmlns:a16="http://schemas.microsoft.com/office/drawing/2014/main" id="{45C78464-6B2B-A028-7F08-0793D21BB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1512" y="2831579"/>
            <a:ext cx="1828800" cy="1828800"/>
          </a:xfrm>
          <a:prstGeom prst="rect">
            <a:avLst/>
          </a:prstGeom>
        </p:spPr>
      </p:pic>
      <p:pic>
        <p:nvPicPr>
          <p:cNvPr id="10" name="Graphic 9" descr="Compass with solid fill">
            <a:extLst>
              <a:ext uri="{FF2B5EF4-FFF2-40B4-BE49-F238E27FC236}">
                <a16:creationId xmlns:a16="http://schemas.microsoft.com/office/drawing/2014/main" id="{33C79128-9AE2-9D52-28E4-B3347446D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560" y="2975595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C8684F-F52F-A404-863A-85BA32EAEE1A}"/>
              </a:ext>
            </a:extLst>
          </p:cNvPr>
          <p:cNvSpPr txBox="1"/>
          <p:nvPr/>
        </p:nvSpPr>
        <p:spPr>
          <a:xfrm>
            <a:off x="626840" y="5229200"/>
            <a:ext cx="21602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  <a:alpha val="35000"/>
                  </a:schemeClr>
                </a:solidFill>
              </a:rPr>
              <a:t>Where am I? </a:t>
            </a:r>
            <a:r>
              <a:rPr lang="en-US" sz="2600">
                <a:solidFill>
                  <a:schemeClr val="tx1">
                    <a:lumMod val="60000"/>
                    <a:lumOff val="40000"/>
                    <a:alpha val="35000"/>
                  </a:schemeClr>
                </a:solidFill>
              </a:rPr>
              <a:t>Calibration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77EFA-A96B-F101-D978-E79284800D16}"/>
              </a:ext>
            </a:extLst>
          </p:cNvPr>
          <p:cNvSpPr txBox="1"/>
          <p:nvPr/>
        </p:nvSpPr>
        <p:spPr>
          <a:xfrm>
            <a:off x="4871864" y="5229200"/>
            <a:ext cx="2520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</a:schemeClr>
                </a:solidFill>
              </a:rPr>
              <a:t>What do I see? </a:t>
            </a:r>
            <a:endParaRPr lang="en-US" sz="2600" i="1">
              <a:solidFill>
                <a:srgbClr val="62B5E5"/>
              </a:solidFill>
            </a:endParaRPr>
          </a:p>
          <a:p>
            <a:pPr algn="ctr"/>
            <a:r>
              <a:rPr lang="en-US" sz="2600">
                <a:solidFill>
                  <a:schemeClr val="tx1">
                    <a:lumMod val="60000"/>
                    <a:lumOff val="40000"/>
                  </a:schemeClr>
                </a:solidFill>
              </a:rPr>
              <a:t>Object 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C0D4F-C6C0-58A1-F25A-3346450911AE}"/>
              </a:ext>
            </a:extLst>
          </p:cNvPr>
          <p:cNvSpPr txBox="1"/>
          <p:nvPr/>
        </p:nvSpPr>
        <p:spPr>
          <a:xfrm>
            <a:off x="8976320" y="5229200"/>
            <a:ext cx="23762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  <a:alpha val="37000"/>
                  </a:schemeClr>
                </a:solidFill>
              </a:rPr>
              <a:t>Where can I go?</a:t>
            </a:r>
          </a:p>
          <a:p>
            <a:pPr algn="ctr"/>
            <a:r>
              <a:rPr lang="en-US" sz="2600" i="1">
                <a:solidFill>
                  <a:schemeClr val="tx2">
                    <a:lumMod val="75000"/>
                    <a:alpha val="37000"/>
                  </a:schemeClr>
                </a:solidFill>
              </a:rPr>
              <a:t> </a:t>
            </a:r>
            <a:r>
              <a:rPr lang="en-US" sz="2600">
                <a:solidFill>
                  <a:schemeClr val="tx1">
                    <a:lumMod val="60000"/>
                    <a:lumOff val="40000"/>
                    <a:alpha val="37000"/>
                  </a:schemeClr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3646531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DB8B3-E1C0-D04D-BDD6-E36E7A255D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0905" y="3946599"/>
            <a:ext cx="2799523" cy="1566863"/>
          </a:xfrm>
        </p:spPr>
        <p:txBody>
          <a:bodyPr/>
          <a:lstStyle/>
          <a:p>
            <a:r>
              <a:rPr lang="en-US"/>
              <a:t>Chinmayi Lanka</a:t>
            </a:r>
          </a:p>
          <a:p>
            <a:r>
              <a:rPr lang="en-US"/>
              <a:t>Manager, Quality Engineering</a:t>
            </a:r>
          </a:p>
          <a:p>
            <a:r>
              <a:rPr lang="en-US"/>
              <a:t>MathWorks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4B489DB-B17F-784A-BDEA-80640773D7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7150" y="3833056"/>
            <a:ext cx="2799523" cy="1566863"/>
          </a:xfrm>
        </p:spPr>
        <p:txBody>
          <a:bodyPr/>
          <a:lstStyle/>
          <a:p>
            <a:r>
              <a:rPr lang="en-US"/>
              <a:t>Kritika Ramani</a:t>
            </a:r>
          </a:p>
          <a:p>
            <a:r>
              <a:rPr lang="en-US"/>
              <a:t>Senior Manager, Quality Engineering</a:t>
            </a:r>
          </a:p>
          <a:p>
            <a:r>
              <a:rPr lang="en-US"/>
              <a:t>MathWorks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D5886AD-EB17-B045-86D1-A2EA0705B3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9049" y="3933068"/>
            <a:ext cx="2943005" cy="1566863"/>
          </a:xfrm>
        </p:spPr>
        <p:txBody>
          <a:bodyPr/>
          <a:lstStyle/>
          <a:p>
            <a:r>
              <a:rPr lang="en-US"/>
              <a:t>Maria Gavilan-Alfonso</a:t>
            </a:r>
          </a:p>
          <a:p>
            <a:r>
              <a:rPr lang="en-US"/>
              <a:t>Technical Program Manager, Education Marketing</a:t>
            </a:r>
          </a:p>
          <a:p>
            <a:r>
              <a:rPr lang="en-US"/>
              <a:t>MathWorks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F62F6E5-08CA-0F2E-D914-FD0E0058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647700"/>
            <a:ext cx="10896600" cy="13335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 Nova Light"/>
              </a:rPr>
              <a:t>AI takes Autonomous Navigation to </a:t>
            </a:r>
            <a:br>
              <a:rPr lang="en-US">
                <a:latin typeface="Arial Nova Light"/>
              </a:rPr>
            </a:br>
            <a:r>
              <a:rPr lang="en-US">
                <a:latin typeface="Arial Nova Light"/>
              </a:rPr>
              <a:t>Mars and Beyond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EB27B8F-1922-2732-0A95-26B975004E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0" r="12420"/>
          <a:stretch>
            <a:fillRect/>
          </a:stretch>
        </p:blipFill>
        <p:spPr>
          <a:xfrm rot="5400000">
            <a:off x="1298867" y="2337755"/>
            <a:ext cx="1335162" cy="13335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79921D9-0A90-D3A4-4BD9-65382141A3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3228" r="-222" b="22141"/>
          <a:stretch/>
        </p:blipFill>
        <p:spPr bwMode="auto">
          <a:xfrm>
            <a:off x="5361229" y="2338586"/>
            <a:ext cx="1407534" cy="14057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EEDE791-E880-DD0E-AC62-BFBFB81B0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032" y="2336924"/>
            <a:ext cx="1903270" cy="23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638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C47FC2B-0D2E-A8F5-BC82-5DDE6A59BADD}"/>
              </a:ext>
            </a:extLst>
          </p:cNvPr>
          <p:cNvSpPr txBox="1">
            <a:spLocks/>
          </p:cNvSpPr>
          <p:nvPr/>
        </p:nvSpPr>
        <p:spPr>
          <a:xfrm>
            <a:off x="5159896" y="2276872"/>
            <a:ext cx="6336704" cy="1975048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00000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Exercise 2</a:t>
            </a:r>
            <a:b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</a:br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Rover: What do I see?</a:t>
            </a:r>
            <a:b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</a:br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(Obstacle Detection)</a:t>
            </a:r>
          </a:p>
        </p:txBody>
      </p:sp>
    </p:spTree>
    <p:extLst>
      <p:ext uri="{BB962C8B-B14F-4D97-AF65-F5344CB8AC3E}">
        <p14:creationId xmlns:p14="http://schemas.microsoft.com/office/powerpoint/2010/main" val="164803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F60C71-6857-2B28-FB01-0163E7FAD9E4}"/>
              </a:ext>
            </a:extLst>
          </p:cNvPr>
          <p:cNvSpPr/>
          <p:nvPr/>
        </p:nvSpPr>
        <p:spPr>
          <a:xfrm>
            <a:off x="632484" y="4512796"/>
            <a:ext cx="10775497" cy="171929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3EFEC1-57AA-8D7B-B30B-E61C1516EC30}"/>
              </a:ext>
            </a:extLst>
          </p:cNvPr>
          <p:cNvSpPr/>
          <p:nvPr/>
        </p:nvSpPr>
        <p:spPr>
          <a:xfrm>
            <a:off x="573284" y="2226855"/>
            <a:ext cx="10775497" cy="171929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305634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After calibration, the rover needs to traverse the terrain</a:t>
            </a:r>
          </a:p>
        </p:txBody>
      </p:sp>
      <p:pic>
        <p:nvPicPr>
          <p:cNvPr id="10" name="Picture 9" descr="Pair of false eyelashes on pink background">
            <a:extLst>
              <a:ext uri="{FF2B5EF4-FFF2-40B4-BE49-F238E27FC236}">
                <a16:creationId xmlns:a16="http://schemas.microsoft.com/office/drawing/2014/main" id="{476005A9-8054-C27F-6AC1-60E879998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4" y="2017916"/>
            <a:ext cx="3204521" cy="2137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2262AB-0751-D6DE-2332-BF729722167B}"/>
              </a:ext>
            </a:extLst>
          </p:cNvPr>
          <p:cNvSpPr txBox="1"/>
          <p:nvPr/>
        </p:nvSpPr>
        <p:spPr>
          <a:xfrm>
            <a:off x="4193741" y="2661110"/>
            <a:ext cx="70854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</a:rPr>
              <a:t>Recall our mental exercise… </a:t>
            </a:r>
          </a:p>
          <a:p>
            <a:r>
              <a:rPr lang="en-US" sz="2400">
                <a:solidFill>
                  <a:srgbClr val="333333"/>
                </a:solidFill>
              </a:rPr>
              <a:t>	scan area, eyes closed and now pursue walking</a:t>
            </a:r>
            <a:endParaRPr lang="en-US" sz="2400" i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0C002D24-281B-4737-1637-38EBDA7932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1" y="4302594"/>
            <a:ext cx="3210328" cy="2139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E809FF-56B6-92CE-86CF-2B29D6C123A5}"/>
              </a:ext>
            </a:extLst>
          </p:cNvPr>
          <p:cNvSpPr txBox="1"/>
          <p:nvPr/>
        </p:nvSpPr>
        <p:spPr>
          <a:xfrm>
            <a:off x="4400895" y="4870585"/>
            <a:ext cx="70854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</a:rPr>
              <a:t>Camera sensors on the calibrated rover serve as the eyes</a:t>
            </a:r>
            <a:endParaRPr lang="en-US" sz="2400" i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49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11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4CFE77-BE4C-56EC-0350-24BDB00D5B40}"/>
              </a:ext>
            </a:extLst>
          </p:cNvPr>
          <p:cNvCxnSpPr>
            <a:cxnSpLocks/>
          </p:cNvCxnSpPr>
          <p:nvPr/>
        </p:nvCxnSpPr>
        <p:spPr>
          <a:xfrm>
            <a:off x="5232007" y="4707598"/>
            <a:ext cx="2506979" cy="906430"/>
          </a:xfrm>
          <a:prstGeom prst="line">
            <a:avLst/>
          </a:prstGeom>
          <a:ln w="9525" cap="flat" cmpd="sng" algn="ctr">
            <a:solidFill>
              <a:schemeClr val="dk1">
                <a:alpha val="47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F0B1F09-88D1-3F6D-C254-7271B78CF8BF}"/>
              </a:ext>
            </a:extLst>
          </p:cNvPr>
          <p:cNvCxnSpPr>
            <a:cxnSpLocks/>
          </p:cNvCxnSpPr>
          <p:nvPr/>
        </p:nvCxnSpPr>
        <p:spPr>
          <a:xfrm flipV="1">
            <a:off x="5253748" y="2672451"/>
            <a:ext cx="2485238" cy="1984066"/>
          </a:xfrm>
          <a:prstGeom prst="line">
            <a:avLst/>
          </a:prstGeom>
          <a:ln w="9525" cap="flat" cmpd="sng" algn="ctr">
            <a:solidFill>
              <a:schemeClr val="dk1">
                <a:alpha val="47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C6AC03-750A-72EB-FADA-A6DFE2EC4DDE}"/>
              </a:ext>
            </a:extLst>
          </p:cNvPr>
          <p:cNvCxnSpPr>
            <a:cxnSpLocks/>
          </p:cNvCxnSpPr>
          <p:nvPr/>
        </p:nvCxnSpPr>
        <p:spPr>
          <a:xfrm>
            <a:off x="3659694" y="4856336"/>
            <a:ext cx="1256418" cy="2100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0A2A9-1492-64DE-D8D1-EBA48E31D88E}"/>
              </a:ext>
            </a:extLst>
          </p:cNvPr>
          <p:cNvCxnSpPr>
            <a:cxnSpLocks/>
          </p:cNvCxnSpPr>
          <p:nvPr/>
        </p:nvCxnSpPr>
        <p:spPr>
          <a:xfrm>
            <a:off x="4961322" y="4097029"/>
            <a:ext cx="608881" cy="62159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67479A-71A7-9C77-0B97-0FCDD41B8DD9}"/>
              </a:ext>
            </a:extLst>
          </p:cNvPr>
          <p:cNvCxnSpPr>
            <a:cxnSpLocks/>
          </p:cNvCxnSpPr>
          <p:nvPr/>
        </p:nvCxnSpPr>
        <p:spPr>
          <a:xfrm>
            <a:off x="3288266" y="5169982"/>
            <a:ext cx="1335432" cy="796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316235"/>
            <a:ext cx="11495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We can identify objects with vision sensors using AI techniques</a:t>
            </a:r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0C002D24-281B-4737-1637-38EBDA7932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36" y="4883736"/>
            <a:ext cx="910855" cy="60708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E809FF-56B6-92CE-86CF-2B29D6C123A5}"/>
              </a:ext>
            </a:extLst>
          </p:cNvPr>
          <p:cNvSpPr txBox="1"/>
          <p:nvPr/>
        </p:nvSpPr>
        <p:spPr>
          <a:xfrm>
            <a:off x="8110547" y="2434327"/>
            <a:ext cx="39327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333333"/>
                </a:solidFill>
              </a:rPr>
              <a:t>The rover collects image data using both left &amp; right sensors</a:t>
            </a:r>
            <a:endParaRPr lang="en-US" sz="2000" i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FF6DA-5C3D-3B97-FB83-5828E6303A19}"/>
              </a:ext>
            </a:extLst>
          </p:cNvPr>
          <p:cNvSpPr txBox="1"/>
          <p:nvPr/>
        </p:nvSpPr>
        <p:spPr>
          <a:xfrm>
            <a:off x="4159317" y="4513993"/>
            <a:ext cx="693439" cy="369743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33333"/>
                </a:solidFill>
              </a:rPr>
              <a:t>left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20651-625F-BAF8-99CB-5811369D98E5}"/>
              </a:ext>
            </a:extLst>
          </p:cNvPr>
          <p:cNvSpPr txBox="1"/>
          <p:nvPr/>
        </p:nvSpPr>
        <p:spPr>
          <a:xfrm>
            <a:off x="4993996" y="4022557"/>
            <a:ext cx="693439" cy="369743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33333"/>
                </a:solidFill>
              </a:rPr>
              <a:t>right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18A53C-2E13-E261-7EBA-F389659E4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510" y="3745822"/>
            <a:ext cx="2225087" cy="129295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5" name="Picture 14" descr="A picture containing sky, outdoor, nature, sunset&#10;&#10;Description automatically generated">
            <a:extLst>
              <a:ext uri="{FF2B5EF4-FFF2-40B4-BE49-F238E27FC236}">
                <a16:creationId xmlns:a16="http://schemas.microsoft.com/office/drawing/2014/main" id="{2C86E721-2D67-E2A7-EDD9-C0153C75A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51" y="4285302"/>
            <a:ext cx="1850621" cy="138796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6" name="Picture 15" descr="A picture containing sky, outdoor, nature, sunset&#10;&#10;Description automatically generated">
            <a:extLst>
              <a:ext uri="{FF2B5EF4-FFF2-40B4-BE49-F238E27FC236}">
                <a16:creationId xmlns:a16="http://schemas.microsoft.com/office/drawing/2014/main" id="{4920AE5D-B42B-CE38-22DC-849A750CD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5" y="3215094"/>
            <a:ext cx="1850622" cy="138796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D0FC76-4D88-0F92-D891-CD05146D1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100" y="2365597"/>
            <a:ext cx="2225087" cy="129295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8" name="Picture 17" descr="A picture containing sky, outdoor, nature, sunset&#10;&#10;Description automatically generated">
            <a:extLst>
              <a:ext uri="{FF2B5EF4-FFF2-40B4-BE49-F238E27FC236}">
                <a16:creationId xmlns:a16="http://schemas.microsoft.com/office/drawing/2014/main" id="{3992DEF0-69BD-2F7F-C1A5-0D5D32F00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700" y="3163518"/>
            <a:ext cx="4146938" cy="311020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2" name="Picture 11" descr="Camera lens close up">
            <a:extLst>
              <a:ext uri="{FF2B5EF4-FFF2-40B4-BE49-F238E27FC236}">
                <a16:creationId xmlns:a16="http://schemas.microsoft.com/office/drawing/2014/main" id="{6D706D9B-42E8-6CE5-EBA6-A42F1ABFBDC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80" y="4341437"/>
            <a:ext cx="910855" cy="60708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0CE099-2CE3-AB1B-9481-6B16F92BAF68}"/>
              </a:ext>
            </a:extLst>
          </p:cNvPr>
          <p:cNvCxnSpPr>
            <a:cxnSpLocks/>
          </p:cNvCxnSpPr>
          <p:nvPr/>
        </p:nvCxnSpPr>
        <p:spPr>
          <a:xfrm>
            <a:off x="1966122" y="4788483"/>
            <a:ext cx="2025188" cy="3394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AD77DB-C0A6-6192-4AB4-30A2792F58CE}"/>
              </a:ext>
            </a:extLst>
          </p:cNvPr>
          <p:cNvCxnSpPr>
            <a:cxnSpLocks/>
          </p:cNvCxnSpPr>
          <p:nvPr/>
        </p:nvCxnSpPr>
        <p:spPr>
          <a:xfrm>
            <a:off x="3276813" y="4044565"/>
            <a:ext cx="1346885" cy="7018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BE9CFE-D2D1-FC35-389A-494F02F2DC35}"/>
              </a:ext>
            </a:extLst>
          </p:cNvPr>
          <p:cNvCxnSpPr>
            <a:cxnSpLocks/>
          </p:cNvCxnSpPr>
          <p:nvPr/>
        </p:nvCxnSpPr>
        <p:spPr>
          <a:xfrm flipV="1">
            <a:off x="1990467" y="5614028"/>
            <a:ext cx="1985396" cy="30695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E4F20D-4F71-6B1B-DC78-3C5AC79210A7}"/>
              </a:ext>
            </a:extLst>
          </p:cNvPr>
          <p:cNvCxnSpPr>
            <a:cxnSpLocks/>
          </p:cNvCxnSpPr>
          <p:nvPr/>
        </p:nvCxnSpPr>
        <p:spPr>
          <a:xfrm>
            <a:off x="3656664" y="3720606"/>
            <a:ext cx="1281151" cy="8763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0FB7FB-5014-816D-831C-4B0E9F27CC24}"/>
              </a:ext>
            </a:extLst>
          </p:cNvPr>
          <p:cNvCxnSpPr>
            <a:cxnSpLocks/>
          </p:cNvCxnSpPr>
          <p:nvPr/>
        </p:nvCxnSpPr>
        <p:spPr>
          <a:xfrm>
            <a:off x="4961322" y="2977454"/>
            <a:ext cx="584853" cy="123712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C677F5-BA46-A865-FD7B-B78045E77169}"/>
              </a:ext>
            </a:extLst>
          </p:cNvPr>
          <p:cNvCxnSpPr>
            <a:cxnSpLocks/>
          </p:cNvCxnSpPr>
          <p:nvPr/>
        </p:nvCxnSpPr>
        <p:spPr>
          <a:xfrm flipV="1">
            <a:off x="4234503" y="3825635"/>
            <a:ext cx="1707261" cy="1418919"/>
          </a:xfrm>
          <a:prstGeom prst="line">
            <a:avLst/>
          </a:prstGeom>
          <a:ln w="9525" cap="flat" cmpd="sng" algn="ctr">
            <a:solidFill>
              <a:schemeClr val="dk1">
                <a:alpha val="47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193F144-472F-FA53-10A6-49C768B73BCB}"/>
              </a:ext>
            </a:extLst>
          </p:cNvPr>
          <p:cNvCxnSpPr>
            <a:cxnSpLocks/>
          </p:cNvCxnSpPr>
          <p:nvPr/>
        </p:nvCxnSpPr>
        <p:spPr>
          <a:xfrm>
            <a:off x="4242459" y="5268592"/>
            <a:ext cx="1699305" cy="1474556"/>
          </a:xfrm>
          <a:prstGeom prst="line">
            <a:avLst/>
          </a:prstGeom>
          <a:ln w="9525" cap="flat" cmpd="sng" algn="ctr">
            <a:solidFill>
              <a:schemeClr val="dk1">
                <a:alpha val="47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062F90A-8773-3B6B-EC96-58862D1B2532}"/>
              </a:ext>
            </a:extLst>
          </p:cNvPr>
          <p:cNvSpPr/>
          <p:nvPr/>
        </p:nvSpPr>
        <p:spPr>
          <a:xfrm>
            <a:off x="2102173" y="4958198"/>
            <a:ext cx="222704" cy="227682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A2F3DAC-DABC-571A-07E5-C25508C6ECEB}"/>
              </a:ext>
            </a:extLst>
          </p:cNvPr>
          <p:cNvSpPr/>
          <p:nvPr/>
        </p:nvSpPr>
        <p:spPr>
          <a:xfrm>
            <a:off x="4584684" y="3544893"/>
            <a:ext cx="222704" cy="227682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9EF4A6-F456-584C-2C8F-2C617FBC5C28}"/>
              </a:ext>
            </a:extLst>
          </p:cNvPr>
          <p:cNvCxnSpPr>
            <a:cxnSpLocks/>
          </p:cNvCxnSpPr>
          <p:nvPr/>
        </p:nvCxnSpPr>
        <p:spPr>
          <a:xfrm>
            <a:off x="1812109" y="3779167"/>
            <a:ext cx="491291" cy="1156418"/>
          </a:xfrm>
          <a:prstGeom prst="line">
            <a:avLst/>
          </a:prstGeom>
          <a:ln w="9525" cap="flat" cmpd="sng" algn="ctr">
            <a:solidFill>
              <a:schemeClr val="dk1">
                <a:alpha val="47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888C26-69E5-03F4-DEF2-5116D8375D91}"/>
              </a:ext>
            </a:extLst>
          </p:cNvPr>
          <p:cNvCxnSpPr>
            <a:cxnSpLocks/>
          </p:cNvCxnSpPr>
          <p:nvPr/>
        </p:nvCxnSpPr>
        <p:spPr>
          <a:xfrm>
            <a:off x="352540" y="5080846"/>
            <a:ext cx="1776080" cy="127647"/>
          </a:xfrm>
          <a:prstGeom prst="line">
            <a:avLst/>
          </a:prstGeom>
          <a:ln w="9525" cap="flat" cmpd="sng" algn="ctr">
            <a:solidFill>
              <a:schemeClr val="dk1">
                <a:alpha val="47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0144D7-FDAA-C16F-5D7E-FC4FA2F5579A}"/>
              </a:ext>
            </a:extLst>
          </p:cNvPr>
          <p:cNvCxnSpPr>
            <a:cxnSpLocks/>
          </p:cNvCxnSpPr>
          <p:nvPr/>
        </p:nvCxnSpPr>
        <p:spPr>
          <a:xfrm>
            <a:off x="4064607" y="2318299"/>
            <a:ext cx="727558" cy="1226594"/>
          </a:xfrm>
          <a:prstGeom prst="line">
            <a:avLst/>
          </a:prstGeom>
          <a:ln w="9525" cap="flat" cmpd="sng" algn="ctr">
            <a:solidFill>
              <a:schemeClr val="dk1">
                <a:alpha val="47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7D4D942-DCDB-BA36-44F3-520A67B63967}"/>
              </a:ext>
            </a:extLst>
          </p:cNvPr>
          <p:cNvCxnSpPr>
            <a:cxnSpLocks/>
          </p:cNvCxnSpPr>
          <p:nvPr/>
        </p:nvCxnSpPr>
        <p:spPr>
          <a:xfrm>
            <a:off x="2638920" y="3691936"/>
            <a:ext cx="1983269" cy="107161"/>
          </a:xfrm>
          <a:prstGeom prst="line">
            <a:avLst/>
          </a:prstGeom>
          <a:ln w="9525" cap="flat" cmpd="sng" algn="ctr">
            <a:solidFill>
              <a:schemeClr val="dk1">
                <a:alpha val="47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E30A8C8-57CB-8443-6211-22EE0B1ED4C4}"/>
              </a:ext>
            </a:extLst>
          </p:cNvPr>
          <p:cNvSpPr txBox="1"/>
          <p:nvPr/>
        </p:nvSpPr>
        <p:spPr>
          <a:xfrm>
            <a:off x="8138420" y="3426672"/>
            <a:ext cx="39327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333333"/>
                </a:solidFill>
              </a:rPr>
              <a:t>Once images are collected, they will be modified into RGB matrices to preserve the features in an image.</a:t>
            </a:r>
          </a:p>
          <a:p>
            <a:endParaRPr lang="en-US" sz="2000" i="1">
              <a:solidFill>
                <a:srgbClr val="333333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1DF7DF-D5E9-DEED-AA73-3732A45E9D23}"/>
              </a:ext>
            </a:extLst>
          </p:cNvPr>
          <p:cNvSpPr txBox="1"/>
          <p:nvPr/>
        </p:nvSpPr>
        <p:spPr>
          <a:xfrm>
            <a:off x="8125341" y="5038778"/>
            <a:ext cx="3163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solidFill>
                  <a:srgbClr val="333333"/>
                </a:solidFill>
              </a:rPr>
              <a:t>These RGB matrices are then fed into a DNN to identify obstacles and other dangerous locations</a:t>
            </a:r>
            <a:endParaRPr lang="en-US" sz="1800" i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90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7" grpId="0" animBg="1"/>
      <p:bldP spid="68" grpId="0" animBg="1"/>
      <p:bldP spid="87" grpId="0"/>
      <p:bldP spid="8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893C1EC0-3DB6-7D4A-FB35-4F5B6DE5B30A}"/>
                  </a:ext>
                </a:extLst>
              </p:cNvPr>
              <p:cNvSpPr txBox="1"/>
              <p:nvPr/>
            </p:nvSpPr>
            <p:spPr>
              <a:xfrm>
                <a:off x="8342423" y="4608551"/>
                <a:ext cx="2051972" cy="891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058" name="TextBox 1057">
                <a:extLst>
                  <a:ext uri="{FF2B5EF4-FFF2-40B4-BE49-F238E27FC236}">
                    <a16:creationId xmlns:a16="http://schemas.microsoft.com/office/drawing/2014/main" id="{893C1EC0-3DB6-7D4A-FB35-4F5B6DE5B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423" y="4608551"/>
                <a:ext cx="2051972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673056" y="1369494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Artificial neural network forms the basis of DNN</a:t>
            </a:r>
          </a:p>
        </p:txBody>
      </p:sp>
      <p:pic>
        <p:nvPicPr>
          <p:cNvPr id="5" name="Graphic 4" descr="Brain with solid fill">
            <a:extLst>
              <a:ext uri="{FF2B5EF4-FFF2-40B4-BE49-F238E27FC236}">
                <a16:creationId xmlns:a16="http://schemas.microsoft.com/office/drawing/2014/main" id="{2A9536CF-EF93-0D2E-4B4D-311996B7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233" y="1760145"/>
            <a:ext cx="2912918" cy="291291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D9228-CEEE-9F0F-F400-7043A6D7E3FE}"/>
              </a:ext>
            </a:extLst>
          </p:cNvPr>
          <p:cNvGrpSpPr/>
          <p:nvPr/>
        </p:nvGrpSpPr>
        <p:grpSpPr>
          <a:xfrm>
            <a:off x="4900487" y="2167550"/>
            <a:ext cx="1801091" cy="2156113"/>
            <a:chOff x="5638800" y="2971797"/>
            <a:chExt cx="1433218" cy="1692110"/>
          </a:xfrm>
          <a:solidFill>
            <a:schemeClr val="accent5">
              <a:lumMod val="60000"/>
              <a:lumOff val="40000"/>
            </a:schemeClr>
          </a:solidFill>
        </p:grpSpPr>
        <p:pic>
          <p:nvPicPr>
            <p:cNvPr id="7" name="Graphic 6" descr="Network diagram with solid fill">
              <a:extLst>
                <a:ext uri="{FF2B5EF4-FFF2-40B4-BE49-F238E27FC236}">
                  <a16:creationId xmlns:a16="http://schemas.microsoft.com/office/drawing/2014/main" id="{A54E5E00-7071-2FBC-2992-20D65CF9B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797"/>
              <a:ext cx="914400" cy="914399"/>
            </a:xfrm>
            <a:prstGeom prst="rect">
              <a:avLst/>
            </a:prstGeom>
          </p:spPr>
        </p:pic>
        <p:pic>
          <p:nvPicPr>
            <p:cNvPr id="12" name="Graphic 11" descr="Network diagram with solid fill">
              <a:extLst>
                <a:ext uri="{FF2B5EF4-FFF2-40B4-BE49-F238E27FC236}">
                  <a16:creationId xmlns:a16="http://schemas.microsoft.com/office/drawing/2014/main" id="{CF0E688D-A559-AF03-BA1F-F4C030419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157618" y="3323084"/>
              <a:ext cx="914400" cy="914399"/>
            </a:xfrm>
            <a:prstGeom prst="rect">
              <a:avLst/>
            </a:prstGeom>
          </p:spPr>
        </p:pic>
        <p:pic>
          <p:nvPicPr>
            <p:cNvPr id="14" name="Graphic 13" descr="Network diagram with solid fill">
              <a:extLst>
                <a:ext uri="{FF2B5EF4-FFF2-40B4-BE49-F238E27FC236}">
                  <a16:creationId xmlns:a16="http://schemas.microsoft.com/office/drawing/2014/main" id="{296CFD94-3821-6405-CEDD-3FB6C000D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43997" y="3749508"/>
              <a:ext cx="914401" cy="914399"/>
            </a:xfrm>
            <a:prstGeom prst="rect">
              <a:avLst/>
            </a:prstGeom>
          </p:spPr>
        </p:pic>
        <p:pic>
          <p:nvPicPr>
            <p:cNvPr id="11" name="Graphic 10" descr="Arrow Right with solid fill">
              <a:extLst>
                <a:ext uri="{FF2B5EF4-FFF2-40B4-BE49-F238E27FC236}">
                  <a16:creationId xmlns:a16="http://schemas.microsoft.com/office/drawing/2014/main" id="{D7D8149F-EEDF-A732-E9ED-800977C1E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34848"/>
            <a:stretch/>
          </p:blipFill>
          <p:spPr>
            <a:xfrm rot="16200000">
              <a:off x="6223408" y="3394949"/>
              <a:ext cx="260207" cy="399388"/>
            </a:xfrm>
            <a:prstGeom prst="rect">
              <a:avLst/>
            </a:prstGeom>
          </p:spPr>
        </p:pic>
        <p:pic>
          <p:nvPicPr>
            <p:cNvPr id="17" name="Graphic 16" descr="Arrow Right with solid fill">
              <a:extLst>
                <a:ext uri="{FF2B5EF4-FFF2-40B4-BE49-F238E27FC236}">
                  <a16:creationId xmlns:a16="http://schemas.microsoft.com/office/drawing/2014/main" id="{61F502F3-D63D-E2C0-4555-F5CC63172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r="34848"/>
            <a:stretch/>
          </p:blipFill>
          <p:spPr>
            <a:xfrm rot="16200000">
              <a:off x="6222014" y="3804615"/>
              <a:ext cx="260207" cy="39938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F361A22-7077-9298-8089-EAA595FB332E}"/>
              </a:ext>
            </a:extLst>
          </p:cNvPr>
          <p:cNvSpPr txBox="1"/>
          <p:nvPr/>
        </p:nvSpPr>
        <p:spPr>
          <a:xfrm>
            <a:off x="7287709" y="2486366"/>
            <a:ext cx="49042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</a:rPr>
              <a:t>Similar to neurons in brains, artificial neurons make up neural networks</a:t>
            </a:r>
            <a:endParaRPr lang="en-US" sz="2400" i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9AE7AB-8ECC-0F8A-628C-1573E49D8929}"/>
              </a:ext>
            </a:extLst>
          </p:cNvPr>
          <p:cNvSpPr txBox="1"/>
          <p:nvPr/>
        </p:nvSpPr>
        <p:spPr>
          <a:xfrm>
            <a:off x="7287709" y="3624307"/>
            <a:ext cx="45841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4D4D4D"/>
                </a:solidFill>
              </a:rPr>
              <a:t>Artificial Neuron: </a:t>
            </a:r>
          </a:p>
          <a:p>
            <a:r>
              <a:rPr lang="en-US" sz="2400">
                <a:solidFill>
                  <a:srgbClr val="4D4D4D"/>
                </a:solidFill>
              </a:rPr>
              <a:t>Input -&gt; Activation Layer -&gt; Output</a:t>
            </a:r>
          </a:p>
        </p:txBody>
      </p:sp>
      <p:pic>
        <p:nvPicPr>
          <p:cNvPr id="23" name="Graphic 22" descr="Chevron arrows with solid fill">
            <a:extLst>
              <a:ext uri="{FF2B5EF4-FFF2-40B4-BE49-F238E27FC236}">
                <a16:creationId xmlns:a16="http://schemas.microsoft.com/office/drawing/2014/main" id="{BB40A677-43F7-0925-BD65-7860530120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91392" y="2735729"/>
            <a:ext cx="961749" cy="961749"/>
          </a:xfrm>
          <a:prstGeom prst="rect">
            <a:avLst/>
          </a:prstGeom>
        </p:spPr>
      </p:pic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6E1E501C-164B-9D84-0DF2-85356831CE42}"/>
              </a:ext>
            </a:extLst>
          </p:cNvPr>
          <p:cNvGrpSpPr/>
          <p:nvPr/>
        </p:nvGrpSpPr>
        <p:grpSpPr>
          <a:xfrm>
            <a:off x="191885" y="5205705"/>
            <a:ext cx="3117240" cy="1480680"/>
            <a:chOff x="605308" y="2413165"/>
            <a:chExt cx="3117240" cy="14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D2A3758-76E3-700D-3FD4-59D34639FB43}"/>
                    </a:ext>
                  </a:extLst>
                </p14:cNvPr>
                <p14:cNvContentPartPr/>
                <p14:nvPr/>
              </p14:nvContentPartPr>
              <p14:xfrm>
                <a:off x="877468" y="3286165"/>
                <a:ext cx="375840" cy="243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D2A3758-76E3-700D-3FD4-59D34639FB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8477" y="3277152"/>
                  <a:ext cx="393463" cy="2610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1B574AE-0930-71BA-A4DC-088174699AD7}"/>
                    </a:ext>
                  </a:extLst>
                </p14:cNvPr>
                <p14:cNvContentPartPr/>
                <p14:nvPr/>
              </p14:nvContentPartPr>
              <p14:xfrm>
                <a:off x="1387228" y="2495245"/>
                <a:ext cx="2065680" cy="696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1B574AE-0930-71BA-A4DC-088174699A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8228" y="2486250"/>
                  <a:ext cx="2083320" cy="714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3C2ADE-6FC6-F629-534A-64D3A9869502}"/>
                    </a:ext>
                  </a:extLst>
                </p14:cNvPr>
                <p14:cNvContentPartPr/>
                <p14:nvPr/>
              </p14:nvContentPartPr>
              <p14:xfrm>
                <a:off x="1322788" y="2681365"/>
                <a:ext cx="1688760" cy="77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3C2ADE-6FC6-F629-534A-64D3A98695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13788" y="2672369"/>
                  <a:ext cx="1706400" cy="789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CE5B276-0643-438A-6FE2-2CF1E1356A96}"/>
                    </a:ext>
                  </a:extLst>
                </p14:cNvPr>
                <p14:cNvContentPartPr/>
                <p14:nvPr/>
              </p14:nvContentPartPr>
              <p14:xfrm>
                <a:off x="3008668" y="2678485"/>
                <a:ext cx="30960" cy="214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CE5B276-0643-438A-6FE2-2CF1E1356A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99668" y="2669500"/>
                  <a:ext cx="48600" cy="232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B18E206E-858A-2678-F859-A277105DDA94}"/>
                    </a:ext>
                  </a:extLst>
                </p14:cNvPr>
                <p14:cNvContentPartPr/>
                <p14:nvPr/>
              </p14:nvContentPartPr>
              <p14:xfrm>
                <a:off x="3076348" y="2678485"/>
                <a:ext cx="97560" cy="25956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B18E206E-858A-2678-F859-A277105DDA9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67348" y="2669485"/>
                  <a:ext cx="115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7B08AF2E-7C03-C561-A75B-B21188AC911B}"/>
                    </a:ext>
                  </a:extLst>
                </p14:cNvPr>
                <p14:cNvContentPartPr/>
                <p14:nvPr/>
              </p14:nvContentPartPr>
              <p14:xfrm>
                <a:off x="3173188" y="2673085"/>
                <a:ext cx="129600" cy="2214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7B08AF2E-7C03-C561-A75B-B21188AC91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64188" y="2664070"/>
                  <a:ext cx="147240" cy="239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D8B5535A-A709-3DE9-93C1-CB87B9EB4E07}"/>
                    </a:ext>
                  </a:extLst>
                </p14:cNvPr>
                <p14:cNvContentPartPr/>
                <p14:nvPr/>
              </p14:nvContentPartPr>
              <p14:xfrm>
                <a:off x="3274708" y="2640685"/>
                <a:ext cx="189000" cy="28224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D8B5535A-A709-3DE9-93C1-CB87B9EB4E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65708" y="2631685"/>
                  <a:ext cx="206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9F47B4AF-3281-FA44-E407-70A68136539D}"/>
                    </a:ext>
                  </a:extLst>
                </p14:cNvPr>
                <p14:cNvContentPartPr/>
                <p14:nvPr/>
              </p14:nvContentPartPr>
              <p14:xfrm>
                <a:off x="3388468" y="2413165"/>
                <a:ext cx="334080" cy="19044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9F47B4AF-3281-FA44-E407-70A6813653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79468" y="2404165"/>
                  <a:ext cx="3517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7ACCB003-0306-757E-38ED-2C84505DC523}"/>
                    </a:ext>
                  </a:extLst>
                </p14:cNvPr>
                <p14:cNvContentPartPr/>
                <p14:nvPr/>
              </p14:nvContentPartPr>
              <p14:xfrm>
                <a:off x="3436708" y="2678485"/>
                <a:ext cx="234720" cy="2278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7ACCB003-0306-757E-38ED-2C84505DC5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7708" y="2669485"/>
                  <a:ext cx="252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F09910FA-AEF2-CE48-F8B7-D9F3D627A13D}"/>
                    </a:ext>
                  </a:extLst>
                </p14:cNvPr>
                <p14:cNvContentPartPr/>
                <p14:nvPr/>
              </p14:nvContentPartPr>
              <p14:xfrm>
                <a:off x="1165108" y="3372205"/>
                <a:ext cx="104400" cy="52164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F09910FA-AEF2-CE48-F8B7-D9F3D627A13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56077" y="3363205"/>
                  <a:ext cx="122101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E99B5079-9DBA-4D43-A37F-92A37CB10A33}"/>
                    </a:ext>
                  </a:extLst>
                </p14:cNvPr>
                <p14:cNvContentPartPr/>
                <p14:nvPr/>
              </p14:nvContentPartPr>
              <p14:xfrm>
                <a:off x="1390828" y="3194725"/>
                <a:ext cx="77400" cy="9756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E99B5079-9DBA-4D43-A37F-92A37CB10A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81828" y="3185725"/>
                  <a:ext cx="95040" cy="115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A584DCD0-3671-73C2-A0F5-782C9A4B675F}"/>
                </a:ext>
              </a:extLst>
            </p:cNvPr>
            <p:cNvGrpSpPr/>
            <p:nvPr/>
          </p:nvGrpSpPr>
          <p:grpSpPr>
            <a:xfrm>
              <a:off x="605308" y="2675605"/>
              <a:ext cx="792000" cy="1005480"/>
              <a:chOff x="605308" y="2675605"/>
              <a:chExt cx="792000" cy="100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038" name="Ink 1037">
                    <a:extLst>
                      <a:ext uri="{FF2B5EF4-FFF2-40B4-BE49-F238E27FC236}">
                        <a16:creationId xmlns:a16="http://schemas.microsoft.com/office/drawing/2014/main" id="{5969404C-0664-D5C5-0DC8-29CFD4932CAB}"/>
                      </a:ext>
                    </a:extLst>
                  </p14:cNvPr>
                  <p14:cNvContentPartPr/>
                  <p14:nvPr/>
                </p14:nvContentPartPr>
                <p14:xfrm>
                  <a:off x="976468" y="3485245"/>
                  <a:ext cx="34560" cy="170280"/>
                </p14:xfrm>
              </p:contentPart>
            </mc:Choice>
            <mc:Fallback xmlns="">
              <p:pic>
                <p:nvPicPr>
                  <p:cNvPr id="1038" name="Ink 1037">
                    <a:extLst>
                      <a:ext uri="{FF2B5EF4-FFF2-40B4-BE49-F238E27FC236}">
                        <a16:creationId xmlns:a16="http://schemas.microsoft.com/office/drawing/2014/main" id="{5969404C-0664-D5C5-0DC8-29CFD4932CA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67468" y="3476245"/>
                    <a:ext cx="5220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039" name="Ink 1038">
                    <a:extLst>
                      <a:ext uri="{FF2B5EF4-FFF2-40B4-BE49-F238E27FC236}">
                        <a16:creationId xmlns:a16="http://schemas.microsoft.com/office/drawing/2014/main" id="{51A37D85-6659-F7AD-7470-68D53C1837D0}"/>
                      </a:ext>
                    </a:extLst>
                  </p14:cNvPr>
                  <p14:cNvContentPartPr/>
                  <p14:nvPr/>
                </p14:nvContentPartPr>
                <p14:xfrm>
                  <a:off x="1089148" y="3630325"/>
                  <a:ext cx="137160" cy="50760"/>
                </p14:xfrm>
              </p:contentPart>
            </mc:Choice>
            <mc:Fallback xmlns="">
              <p:pic>
                <p:nvPicPr>
                  <p:cNvPr id="1039" name="Ink 1038">
                    <a:extLst>
                      <a:ext uri="{FF2B5EF4-FFF2-40B4-BE49-F238E27FC236}">
                        <a16:creationId xmlns:a16="http://schemas.microsoft.com/office/drawing/2014/main" id="{51A37D85-6659-F7AD-7470-68D53C1837D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080148" y="3621325"/>
                    <a:ext cx="1548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C840D293-1830-12EA-D48C-6674106A64CC}"/>
                      </a:ext>
                    </a:extLst>
                  </p14:cNvPr>
                  <p14:cNvContentPartPr/>
                  <p14:nvPr/>
                </p14:nvContentPartPr>
                <p14:xfrm>
                  <a:off x="951268" y="2675605"/>
                  <a:ext cx="420480" cy="3153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C840D293-1830-12EA-D48C-6674106A64C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42268" y="2666605"/>
                    <a:ext cx="438120" cy="33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996A6DDE-489E-869A-22F2-1B69229F38D0}"/>
                      </a:ext>
                    </a:extLst>
                  </p14:cNvPr>
                  <p14:cNvContentPartPr/>
                  <p14:nvPr/>
                </p14:nvContentPartPr>
                <p14:xfrm>
                  <a:off x="676588" y="2950645"/>
                  <a:ext cx="668160" cy="838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996A6DDE-489E-869A-22F2-1B69229F38D0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67588" y="2941645"/>
                    <a:ext cx="68580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CB9E9F72-DF70-FF8D-5A49-2CFCDCAA16CD}"/>
                      </a:ext>
                    </a:extLst>
                  </p14:cNvPr>
                  <p14:cNvContentPartPr/>
                  <p14:nvPr/>
                </p14:nvContentPartPr>
                <p14:xfrm>
                  <a:off x="808708" y="3141085"/>
                  <a:ext cx="487440" cy="1576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CB9E9F72-DF70-FF8D-5A49-2CFCDCAA16C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799708" y="3132085"/>
                    <a:ext cx="50508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041" name="Ink 1040">
                    <a:extLst>
                      <a:ext uri="{FF2B5EF4-FFF2-40B4-BE49-F238E27FC236}">
                        <a16:creationId xmlns:a16="http://schemas.microsoft.com/office/drawing/2014/main" id="{D2D072DE-8224-D95A-41D2-7E1161CFCEB5}"/>
                      </a:ext>
                    </a:extLst>
                  </p14:cNvPr>
                  <p14:cNvContentPartPr/>
                  <p14:nvPr/>
                </p14:nvContentPartPr>
                <p14:xfrm>
                  <a:off x="660028" y="3210925"/>
                  <a:ext cx="297360" cy="206280"/>
                </p14:xfrm>
              </p:contentPart>
            </mc:Choice>
            <mc:Fallback xmlns="">
              <p:pic>
                <p:nvPicPr>
                  <p:cNvPr id="1041" name="Ink 1040">
                    <a:extLst>
                      <a:ext uri="{FF2B5EF4-FFF2-40B4-BE49-F238E27FC236}">
                        <a16:creationId xmlns:a16="http://schemas.microsoft.com/office/drawing/2014/main" id="{D2D072DE-8224-D95A-41D2-7E1161CFCEB5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51028" y="3201925"/>
                    <a:ext cx="31500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042" name="Ink 1041">
                    <a:extLst>
                      <a:ext uri="{FF2B5EF4-FFF2-40B4-BE49-F238E27FC236}">
                        <a16:creationId xmlns:a16="http://schemas.microsoft.com/office/drawing/2014/main" id="{B4F90134-6E55-F24B-7D51-C2EB861FF35B}"/>
                      </a:ext>
                    </a:extLst>
                  </p14:cNvPr>
                  <p14:cNvContentPartPr/>
                  <p14:nvPr/>
                </p14:nvContentPartPr>
                <p14:xfrm>
                  <a:off x="847948" y="3121645"/>
                  <a:ext cx="190080" cy="68400"/>
                </p14:xfrm>
              </p:contentPart>
            </mc:Choice>
            <mc:Fallback xmlns="">
              <p:pic>
                <p:nvPicPr>
                  <p:cNvPr id="1042" name="Ink 1041">
                    <a:extLst>
                      <a:ext uri="{FF2B5EF4-FFF2-40B4-BE49-F238E27FC236}">
                        <a16:creationId xmlns:a16="http://schemas.microsoft.com/office/drawing/2014/main" id="{B4F90134-6E55-F24B-7D51-C2EB861FF35B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838948" y="3112645"/>
                    <a:ext cx="20772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043" name="Ink 1042">
                    <a:extLst>
                      <a:ext uri="{FF2B5EF4-FFF2-40B4-BE49-F238E27FC236}">
                        <a16:creationId xmlns:a16="http://schemas.microsoft.com/office/drawing/2014/main" id="{B02C4014-5728-2919-264A-FA843B9BC464}"/>
                      </a:ext>
                    </a:extLst>
                  </p14:cNvPr>
                  <p14:cNvContentPartPr/>
                  <p14:nvPr/>
                </p14:nvContentPartPr>
                <p14:xfrm>
                  <a:off x="605308" y="2952805"/>
                  <a:ext cx="287640" cy="167040"/>
                </p14:xfrm>
              </p:contentPart>
            </mc:Choice>
            <mc:Fallback xmlns="">
              <p:pic>
                <p:nvPicPr>
                  <p:cNvPr id="1043" name="Ink 1042">
                    <a:extLst>
                      <a:ext uri="{FF2B5EF4-FFF2-40B4-BE49-F238E27FC236}">
                        <a16:creationId xmlns:a16="http://schemas.microsoft.com/office/drawing/2014/main" id="{B02C4014-5728-2919-264A-FA843B9BC46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96297" y="2943824"/>
                    <a:ext cx="305302" cy="184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045" name="Ink 1044">
                    <a:extLst>
                      <a:ext uri="{FF2B5EF4-FFF2-40B4-BE49-F238E27FC236}">
                        <a16:creationId xmlns:a16="http://schemas.microsoft.com/office/drawing/2014/main" id="{2D90DC34-F5EF-197D-E169-76D658B27D24}"/>
                      </a:ext>
                    </a:extLst>
                  </p14:cNvPr>
                  <p14:cNvContentPartPr/>
                  <p14:nvPr/>
                </p14:nvContentPartPr>
                <p14:xfrm>
                  <a:off x="997708" y="2899165"/>
                  <a:ext cx="99720" cy="102600"/>
                </p14:xfrm>
              </p:contentPart>
            </mc:Choice>
            <mc:Fallback xmlns="">
              <p:pic>
                <p:nvPicPr>
                  <p:cNvPr id="1045" name="Ink 1044">
                    <a:extLst>
                      <a:ext uri="{FF2B5EF4-FFF2-40B4-BE49-F238E27FC236}">
                        <a16:creationId xmlns:a16="http://schemas.microsoft.com/office/drawing/2014/main" id="{2D90DC34-F5EF-197D-E169-76D658B27D24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988708" y="2890133"/>
                    <a:ext cx="117360" cy="1203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046" name="Ink 1045">
                    <a:extLst>
                      <a:ext uri="{FF2B5EF4-FFF2-40B4-BE49-F238E27FC236}">
                        <a16:creationId xmlns:a16="http://schemas.microsoft.com/office/drawing/2014/main" id="{E47535E0-4DA9-42A7-97CD-F9D2D8F0A602}"/>
                      </a:ext>
                    </a:extLst>
                  </p14:cNvPr>
                  <p14:cNvContentPartPr/>
                  <p14:nvPr/>
                </p14:nvContentPartPr>
                <p14:xfrm>
                  <a:off x="843988" y="2775325"/>
                  <a:ext cx="296280" cy="45360"/>
                </p14:xfrm>
              </p:contentPart>
            </mc:Choice>
            <mc:Fallback xmlns="">
              <p:pic>
                <p:nvPicPr>
                  <p:cNvPr id="1046" name="Ink 1045">
                    <a:extLst>
                      <a:ext uri="{FF2B5EF4-FFF2-40B4-BE49-F238E27FC236}">
                        <a16:creationId xmlns:a16="http://schemas.microsoft.com/office/drawing/2014/main" id="{E47535E0-4DA9-42A7-97CD-F9D2D8F0A60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834988" y="2766325"/>
                    <a:ext cx="31392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048" name="Ink 1047">
                    <a:extLst>
                      <a:ext uri="{FF2B5EF4-FFF2-40B4-BE49-F238E27FC236}">
                        <a16:creationId xmlns:a16="http://schemas.microsoft.com/office/drawing/2014/main" id="{575AA238-451D-724D-11ED-B9E82D1479C1}"/>
                      </a:ext>
                    </a:extLst>
                  </p14:cNvPr>
                  <p14:cNvContentPartPr/>
                  <p14:nvPr/>
                </p14:nvContentPartPr>
                <p14:xfrm>
                  <a:off x="1219828" y="2690725"/>
                  <a:ext cx="28080" cy="111960"/>
                </p14:xfrm>
              </p:contentPart>
            </mc:Choice>
            <mc:Fallback xmlns="">
              <p:pic>
                <p:nvPicPr>
                  <p:cNvPr id="1048" name="Ink 1047">
                    <a:extLst>
                      <a:ext uri="{FF2B5EF4-FFF2-40B4-BE49-F238E27FC236}">
                        <a16:creationId xmlns:a16="http://schemas.microsoft.com/office/drawing/2014/main" id="{575AA238-451D-724D-11ED-B9E82D1479C1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210711" y="2681725"/>
                    <a:ext cx="45949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50" name="Ink 1049">
                    <a:extLst>
                      <a:ext uri="{FF2B5EF4-FFF2-40B4-BE49-F238E27FC236}">
                        <a16:creationId xmlns:a16="http://schemas.microsoft.com/office/drawing/2014/main" id="{F880B210-51C5-A54B-F0BF-86CC0BE26E05}"/>
                      </a:ext>
                    </a:extLst>
                  </p14:cNvPr>
                  <p14:cNvContentPartPr/>
                  <p14:nvPr/>
                </p14:nvContentPartPr>
                <p14:xfrm>
                  <a:off x="1301548" y="2809885"/>
                  <a:ext cx="7920" cy="94680"/>
                </p14:xfrm>
              </p:contentPart>
            </mc:Choice>
            <mc:Fallback xmlns="">
              <p:pic>
                <p:nvPicPr>
                  <p:cNvPr id="1050" name="Ink 1049">
                    <a:extLst>
                      <a:ext uri="{FF2B5EF4-FFF2-40B4-BE49-F238E27FC236}">
                        <a16:creationId xmlns:a16="http://schemas.microsoft.com/office/drawing/2014/main" id="{F880B210-51C5-A54B-F0BF-86CC0BE26E0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292548" y="2800919"/>
                    <a:ext cx="25560" cy="112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52" name="Ink 1051">
                    <a:extLst>
                      <a:ext uri="{FF2B5EF4-FFF2-40B4-BE49-F238E27FC236}">
                        <a16:creationId xmlns:a16="http://schemas.microsoft.com/office/drawing/2014/main" id="{0EC1C770-B2D0-06F1-863B-6C317782C3E8}"/>
                      </a:ext>
                    </a:extLst>
                  </p14:cNvPr>
                  <p14:cNvContentPartPr/>
                  <p14:nvPr/>
                </p14:nvContentPartPr>
                <p14:xfrm>
                  <a:off x="1242148" y="3506845"/>
                  <a:ext cx="155160" cy="66960"/>
                </p14:xfrm>
              </p:contentPart>
            </mc:Choice>
            <mc:Fallback xmlns="">
              <p:pic>
                <p:nvPicPr>
                  <p:cNvPr id="1052" name="Ink 1051">
                    <a:extLst>
                      <a:ext uri="{FF2B5EF4-FFF2-40B4-BE49-F238E27FC236}">
                        <a16:creationId xmlns:a16="http://schemas.microsoft.com/office/drawing/2014/main" id="{0EC1C770-B2D0-06F1-863B-6C317782C3E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233148" y="3497893"/>
                    <a:ext cx="172800" cy="8450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65" name="Graphic 64" descr="Network diagram with solid fill">
            <a:extLst>
              <a:ext uri="{FF2B5EF4-FFF2-40B4-BE49-F238E27FC236}">
                <a16:creationId xmlns:a16="http://schemas.microsoft.com/office/drawing/2014/main" id="{FFB08591-A4BE-A1D5-C32B-A5B810B3118B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111233" y="4991774"/>
            <a:ext cx="1149105" cy="1165141"/>
          </a:xfrm>
          <a:prstGeom prst="rect">
            <a:avLst/>
          </a:prstGeom>
        </p:spPr>
      </p:pic>
      <p:pic>
        <p:nvPicPr>
          <p:cNvPr id="66" name="Graphic 65" descr="Arrow Right with solid fill">
            <a:extLst>
              <a:ext uri="{FF2B5EF4-FFF2-40B4-BE49-F238E27FC236}">
                <a16:creationId xmlns:a16="http://schemas.microsoft.com/office/drawing/2014/main" id="{180C3873-B2D1-0D5E-7ABF-FE812D8618A3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 r="34848"/>
          <a:stretch/>
        </p:blipFill>
        <p:spPr>
          <a:xfrm rot="10800000">
            <a:off x="5131445" y="5316914"/>
            <a:ext cx="331560" cy="501901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0AEF88E5-0B98-3871-601C-9E0AC893CCF7}"/>
              </a:ext>
            </a:extLst>
          </p:cNvPr>
          <p:cNvSpPr/>
          <p:nvPr/>
        </p:nvSpPr>
        <p:spPr>
          <a:xfrm>
            <a:off x="5463005" y="5362197"/>
            <a:ext cx="779971" cy="396168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67" descr="Arrow Right with solid fill">
            <a:extLst>
              <a:ext uri="{FF2B5EF4-FFF2-40B4-BE49-F238E27FC236}">
                <a16:creationId xmlns:a16="http://schemas.microsoft.com/office/drawing/2014/main" id="{397D5FA9-98F6-8782-C526-B4177F81B2B7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 r="34848"/>
          <a:stretch/>
        </p:blipFill>
        <p:spPr>
          <a:xfrm rot="10800000">
            <a:off x="6294897" y="5297493"/>
            <a:ext cx="331560" cy="501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390BE15-D598-02EE-2F9E-D61FDA6CA99D}"/>
                  </a:ext>
                </a:extLst>
              </p:cNvPr>
              <p:cNvSpPr txBox="1"/>
              <p:nvPr/>
            </p:nvSpPr>
            <p:spPr>
              <a:xfrm>
                <a:off x="3632216" y="4958282"/>
                <a:ext cx="3927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390BE15-D598-02EE-2F9E-D61FDA6C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16" y="4958282"/>
                <a:ext cx="392755" cy="369332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727A07-935E-F1A4-D97C-20208B025CCE}"/>
                  </a:ext>
                </a:extLst>
              </p:cNvPr>
              <p:cNvSpPr txBox="1"/>
              <p:nvPr/>
            </p:nvSpPr>
            <p:spPr>
              <a:xfrm>
                <a:off x="3632216" y="5301089"/>
                <a:ext cx="3927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727A07-935E-F1A4-D97C-20208B025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16" y="5301089"/>
                <a:ext cx="392755" cy="369332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4402808-6837-E039-7E9D-FAF919072B59}"/>
                  </a:ext>
                </a:extLst>
              </p:cNvPr>
              <p:cNvSpPr txBox="1"/>
              <p:nvPr/>
            </p:nvSpPr>
            <p:spPr>
              <a:xfrm>
                <a:off x="3630610" y="5690993"/>
                <a:ext cx="33408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4402808-6837-E039-7E9D-FAF919072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610" y="5690993"/>
                <a:ext cx="334080" cy="391646"/>
              </a:xfrm>
              <a:prstGeom prst="rect">
                <a:avLst/>
              </a:prstGeom>
              <a:blipFill>
                <a:blip r:embed="rId66"/>
                <a:stretch>
                  <a:fillRect r="-7407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94F33D1-A25C-D457-FC7F-03D1103E0BD8}"/>
                  </a:ext>
                </a:extLst>
              </p:cNvPr>
              <p:cNvSpPr txBox="1"/>
              <p:nvPr/>
            </p:nvSpPr>
            <p:spPr>
              <a:xfrm>
                <a:off x="4163231" y="4865594"/>
                <a:ext cx="39275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94F33D1-A25C-D457-FC7F-03D1103E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231" y="4865594"/>
                <a:ext cx="392755" cy="276999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9EC2AA-ED62-DC05-85EC-0FEDCE21463F}"/>
                  </a:ext>
                </a:extLst>
              </p:cNvPr>
              <p:cNvSpPr txBox="1"/>
              <p:nvPr/>
            </p:nvSpPr>
            <p:spPr>
              <a:xfrm>
                <a:off x="4177016" y="5239715"/>
                <a:ext cx="39275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9EC2AA-ED62-DC05-85EC-0FEDCE214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16" y="5239715"/>
                <a:ext cx="392755" cy="276999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1C4122-1220-8384-F996-AB12A150FFCA}"/>
                  </a:ext>
                </a:extLst>
              </p:cNvPr>
              <p:cNvSpPr txBox="1"/>
              <p:nvPr/>
            </p:nvSpPr>
            <p:spPr>
              <a:xfrm>
                <a:off x="4186101" y="5569084"/>
                <a:ext cx="334080" cy="29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20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1C4122-1220-8384-F996-AB12A150F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101" y="5569084"/>
                <a:ext cx="334080" cy="291875"/>
              </a:xfrm>
              <a:prstGeom prst="rect">
                <a:avLst/>
              </a:prstGeom>
              <a:blipFill>
                <a:blip r:embed="rId6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75078CE-8B52-358F-9C93-ACC34BC7B641}"/>
                  </a:ext>
                </a:extLst>
              </p:cNvPr>
              <p:cNvSpPr txBox="1"/>
              <p:nvPr/>
            </p:nvSpPr>
            <p:spPr>
              <a:xfrm>
                <a:off x="5644333" y="5374289"/>
                <a:ext cx="38870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000" b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75078CE-8B52-358F-9C93-ACC34BC7B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333" y="5374289"/>
                <a:ext cx="388704" cy="400110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3" name="Picture 1062">
            <a:extLst>
              <a:ext uri="{FF2B5EF4-FFF2-40B4-BE49-F238E27FC236}">
                <a16:creationId xmlns:a16="http://schemas.microsoft.com/office/drawing/2014/main" id="{87E8D201-8BEF-7B3F-6236-CB9411F9BE72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4895563" y="5138135"/>
            <a:ext cx="216271" cy="318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87D6669-101A-0C33-6BDF-DC32F544AE00}"/>
                  </a:ext>
                </a:extLst>
              </p:cNvPr>
              <p:cNvSpPr txBox="1"/>
              <p:nvPr/>
            </p:nvSpPr>
            <p:spPr>
              <a:xfrm>
                <a:off x="6592458" y="5335811"/>
                <a:ext cx="33408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87D6669-101A-0C33-6BDF-DC32F544A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458" y="5335811"/>
                <a:ext cx="334080" cy="391646"/>
              </a:xfrm>
              <a:prstGeom prst="rect">
                <a:avLst/>
              </a:prstGeom>
              <a:blipFill>
                <a:blip r:embed="rId72"/>
                <a:stretch>
                  <a:fillRect r="-727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Graphic 83" descr="Arrow Right with solid fill">
            <a:extLst>
              <a:ext uri="{FF2B5EF4-FFF2-40B4-BE49-F238E27FC236}">
                <a16:creationId xmlns:a16="http://schemas.microsoft.com/office/drawing/2014/main" id="{CD0EEC9A-11EC-F46E-4184-5680BD86E9BF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 r="34848"/>
          <a:stretch/>
        </p:blipFill>
        <p:spPr>
          <a:xfrm rot="10800000">
            <a:off x="3927675" y="4979991"/>
            <a:ext cx="331560" cy="501901"/>
          </a:xfrm>
          <a:prstGeom prst="rect">
            <a:avLst/>
          </a:prstGeom>
        </p:spPr>
      </p:pic>
      <p:pic>
        <p:nvPicPr>
          <p:cNvPr id="85" name="Graphic 84" descr="Arrow Right with solid fill">
            <a:extLst>
              <a:ext uri="{FF2B5EF4-FFF2-40B4-BE49-F238E27FC236}">
                <a16:creationId xmlns:a16="http://schemas.microsoft.com/office/drawing/2014/main" id="{E6B10268-9247-811E-869C-CCF1192B0D91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 r="34848"/>
          <a:stretch/>
        </p:blipFill>
        <p:spPr>
          <a:xfrm rot="10800000">
            <a:off x="3952163" y="5298351"/>
            <a:ext cx="331560" cy="501901"/>
          </a:xfrm>
          <a:prstGeom prst="rect">
            <a:avLst/>
          </a:prstGeom>
        </p:spPr>
      </p:pic>
      <p:pic>
        <p:nvPicPr>
          <p:cNvPr id="86" name="Graphic 85" descr="Arrow Right with solid fill">
            <a:extLst>
              <a:ext uri="{FF2B5EF4-FFF2-40B4-BE49-F238E27FC236}">
                <a16:creationId xmlns:a16="http://schemas.microsoft.com/office/drawing/2014/main" id="{290C518A-812B-F5D6-3427-E734E12B4197}"/>
              </a:ext>
            </a:extLst>
          </p:cNvPr>
          <p:cNvPicPr>
            <a:picLocks noChangeAspect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rcRect r="34848"/>
          <a:stretch/>
        </p:blipFill>
        <p:spPr>
          <a:xfrm rot="10800000">
            <a:off x="3958930" y="5649765"/>
            <a:ext cx="331560" cy="501901"/>
          </a:xfrm>
          <a:prstGeom prst="rect">
            <a:avLst/>
          </a:prstGeom>
        </p:spPr>
      </p:pic>
      <p:sp>
        <p:nvSpPr>
          <p:cNvPr id="1065" name="Rectangle 1064">
            <a:extLst>
              <a:ext uri="{FF2B5EF4-FFF2-40B4-BE49-F238E27FC236}">
                <a16:creationId xmlns:a16="http://schemas.microsoft.com/office/drawing/2014/main" id="{DAB24A37-ABAF-0F00-99C3-1E0D05BF2412}"/>
              </a:ext>
            </a:extLst>
          </p:cNvPr>
          <p:cNvSpPr/>
          <p:nvPr/>
        </p:nvSpPr>
        <p:spPr>
          <a:xfrm>
            <a:off x="283599" y="5258563"/>
            <a:ext cx="1108087" cy="1427821"/>
          </a:xfrm>
          <a:prstGeom prst="rect">
            <a:avLst/>
          </a:prstGeom>
          <a:noFill/>
          <a:ln w="952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32A4846-E53E-86EE-0F8B-847712554D5C}"/>
              </a:ext>
            </a:extLst>
          </p:cNvPr>
          <p:cNvSpPr/>
          <p:nvPr/>
        </p:nvSpPr>
        <p:spPr>
          <a:xfrm>
            <a:off x="1284849" y="5198474"/>
            <a:ext cx="1108087" cy="1427821"/>
          </a:xfrm>
          <a:prstGeom prst="rect">
            <a:avLst/>
          </a:prstGeom>
          <a:noFill/>
          <a:ln w="952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33E322E-5E9E-D325-13D0-B87694EBF406}"/>
              </a:ext>
            </a:extLst>
          </p:cNvPr>
          <p:cNvSpPr/>
          <p:nvPr/>
        </p:nvSpPr>
        <p:spPr>
          <a:xfrm>
            <a:off x="2205721" y="4991774"/>
            <a:ext cx="1108087" cy="1427821"/>
          </a:xfrm>
          <a:prstGeom prst="rect">
            <a:avLst/>
          </a:prstGeom>
          <a:noFill/>
          <a:ln w="9525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C9E2911-811F-CCB6-4279-C1C3FD5635A5}"/>
              </a:ext>
            </a:extLst>
          </p:cNvPr>
          <p:cNvSpPr txBox="1"/>
          <p:nvPr/>
        </p:nvSpPr>
        <p:spPr>
          <a:xfrm>
            <a:off x="224290" y="4956222"/>
            <a:ext cx="844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solidFill>
                  <a:srgbClr val="333333"/>
                </a:solidFill>
              </a:rPr>
              <a:t>inputs</a:t>
            </a:r>
            <a:endParaRPr lang="en-US" i="1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0373DF-82A5-CC92-2575-4D918C3478C8}"/>
              </a:ext>
            </a:extLst>
          </p:cNvPr>
          <p:cNvSpPr txBox="1"/>
          <p:nvPr/>
        </p:nvSpPr>
        <p:spPr>
          <a:xfrm>
            <a:off x="1413500" y="6530940"/>
            <a:ext cx="1186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333333"/>
                </a:solidFill>
              </a:rPr>
              <a:t>activation</a:t>
            </a:r>
            <a:endParaRPr lang="en-US" i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C740C60-949F-6A82-753A-65547D985CA8}"/>
              </a:ext>
            </a:extLst>
          </p:cNvPr>
          <p:cNvSpPr txBox="1"/>
          <p:nvPr/>
        </p:nvSpPr>
        <p:spPr>
          <a:xfrm>
            <a:off x="2527307" y="4673063"/>
            <a:ext cx="1186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333333"/>
                </a:solidFill>
              </a:rPr>
              <a:t>outputs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996244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" grpId="0" animBg="1"/>
      <p:bldP spid="19" grpId="0"/>
      <p:bldP spid="22" grpId="0"/>
      <p:bldP spid="1057" grpId="0" animBg="1"/>
      <p:bldP spid="71" grpId="0"/>
      <p:bldP spid="72" grpId="0"/>
      <p:bldP spid="75" grpId="0"/>
      <p:bldP spid="76" grpId="0"/>
      <p:bldP spid="77" grpId="0"/>
      <p:bldP spid="78" grpId="0"/>
      <p:bldP spid="80" grpId="0"/>
      <p:bldP spid="83" grpId="0"/>
      <p:bldP spid="1065" grpId="0" animBg="1"/>
      <p:bldP spid="91" grpId="0" animBg="1"/>
      <p:bldP spid="92" grpId="0" animBg="1"/>
      <p:bldP spid="93" grpId="0"/>
      <p:bldP spid="95" grpId="0"/>
      <p:bldP spid="9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628800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Deep Neural Networks are stacked neural networks</a:t>
            </a:r>
          </a:p>
        </p:txBody>
      </p:sp>
      <p:pic>
        <p:nvPicPr>
          <p:cNvPr id="1026" name="Picture 2" descr="Neural Network Images – Browse 110,227 Stock Photos, Vectors, and Video |  Adobe Stock">
            <a:extLst>
              <a:ext uri="{FF2B5EF4-FFF2-40B4-BE49-F238E27FC236}">
                <a16:creationId xmlns:a16="http://schemas.microsoft.com/office/drawing/2014/main" id="{C9AD1E90-C57B-D5AD-E41A-360EF210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275131"/>
            <a:ext cx="5083813" cy="36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0,042 Neural network Images, Stock Photos &amp; Vectors | Shutterstock">
            <a:extLst>
              <a:ext uri="{FF2B5EF4-FFF2-40B4-BE49-F238E27FC236}">
                <a16:creationId xmlns:a16="http://schemas.microsoft.com/office/drawing/2014/main" id="{9FFEDA92-D303-35DD-73FB-7D6B2B519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" b="9941"/>
          <a:stretch/>
        </p:blipFill>
        <p:spPr bwMode="auto">
          <a:xfrm>
            <a:off x="6701065" y="2471026"/>
            <a:ext cx="4593957" cy="30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7094FE-0083-F1A7-591B-D3AAA2CC9AE3}"/>
              </a:ext>
            </a:extLst>
          </p:cNvPr>
          <p:cNvSpPr txBox="1"/>
          <p:nvPr/>
        </p:nvSpPr>
        <p:spPr>
          <a:xfrm>
            <a:off x="973261" y="5920129"/>
            <a:ext cx="3960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D0D6B"/>
                </a:solidFill>
              </a:rPr>
              <a:t>Simple Neural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2F341-8E6F-8FBB-8CBD-752BC0CB3A3B}"/>
              </a:ext>
            </a:extLst>
          </p:cNvPr>
          <p:cNvSpPr txBox="1"/>
          <p:nvPr/>
        </p:nvSpPr>
        <p:spPr>
          <a:xfrm>
            <a:off x="7548363" y="5920129"/>
            <a:ext cx="3960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D0D6B"/>
                </a:solidFill>
              </a:rPr>
              <a:t>Deep Neural Network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04989C-33DC-ED19-279D-94659176777F}"/>
              </a:ext>
            </a:extLst>
          </p:cNvPr>
          <p:cNvSpPr/>
          <p:nvPr/>
        </p:nvSpPr>
        <p:spPr>
          <a:xfrm>
            <a:off x="1979468" y="2471026"/>
            <a:ext cx="1761259" cy="3233583"/>
          </a:xfrm>
          <a:prstGeom prst="roundRect">
            <a:avLst/>
          </a:prstGeom>
          <a:noFill/>
          <a:ln w="19050">
            <a:solidFill>
              <a:srgbClr val="E6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8789C8-B333-C23B-99B8-8A0E7854B60D}"/>
              </a:ext>
            </a:extLst>
          </p:cNvPr>
          <p:cNvSpPr/>
          <p:nvPr/>
        </p:nvSpPr>
        <p:spPr>
          <a:xfrm>
            <a:off x="7633854" y="2370134"/>
            <a:ext cx="2964873" cy="3334475"/>
          </a:xfrm>
          <a:prstGeom prst="roundRect">
            <a:avLst/>
          </a:prstGeom>
          <a:noFill/>
          <a:ln w="19050">
            <a:solidFill>
              <a:srgbClr val="E65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21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194653" y="1212666"/>
            <a:ext cx="11818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Deep Neural Network plays a pivotal role in identifying objects</a:t>
            </a:r>
          </a:p>
        </p:txBody>
      </p:sp>
      <p:sp>
        <p:nvSpPr>
          <p:cNvPr id="16" name="Preprocessing Data">
            <a:extLst>
              <a:ext uri="{FF2B5EF4-FFF2-40B4-BE49-F238E27FC236}">
                <a16:creationId xmlns:a16="http://schemas.microsoft.com/office/drawing/2014/main" id="{C5ED965A-80BC-B4B2-EF61-91B1558A0173}"/>
              </a:ext>
            </a:extLst>
          </p:cNvPr>
          <p:cNvSpPr txBox="1"/>
          <p:nvPr/>
        </p:nvSpPr>
        <p:spPr>
          <a:xfrm>
            <a:off x="553869" y="4809678"/>
            <a:ext cx="239861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24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Preprocessing Data</a:t>
            </a:r>
          </a:p>
        </p:txBody>
      </p:sp>
      <p:sp>
        <p:nvSpPr>
          <p:cNvPr id="17" name="Function Graph">
            <a:extLst>
              <a:ext uri="{FF2B5EF4-FFF2-40B4-BE49-F238E27FC236}">
                <a16:creationId xmlns:a16="http://schemas.microsoft.com/office/drawing/2014/main" id="{EFE30816-BAF8-C22D-D2C0-08EDD6A8B2D4}"/>
              </a:ext>
            </a:extLst>
          </p:cNvPr>
          <p:cNvSpPr/>
          <p:nvPr/>
        </p:nvSpPr>
        <p:spPr>
          <a:xfrm>
            <a:off x="1001370" y="2983780"/>
            <a:ext cx="1528287" cy="147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3" y="21600"/>
                </a:cubicBezTo>
                <a:lnTo>
                  <a:pt x="21322" y="21600"/>
                </a:lnTo>
                <a:cubicBezTo>
                  <a:pt x="21428" y="21600"/>
                  <a:pt x="21514" y="21511"/>
                  <a:pt x="21514" y="21404"/>
                </a:cubicBezTo>
                <a:lnTo>
                  <a:pt x="21514" y="20822"/>
                </a:lnTo>
                <a:cubicBezTo>
                  <a:pt x="21514" y="20715"/>
                  <a:pt x="21428" y="20628"/>
                  <a:pt x="21322" y="20628"/>
                </a:cubicBezTo>
                <a:lnTo>
                  <a:pt x="1159" y="20628"/>
                </a:lnTo>
                <a:cubicBezTo>
                  <a:pt x="1052" y="20628"/>
                  <a:pt x="966" y="20539"/>
                  <a:pt x="966" y="20432"/>
                </a:cubicBezTo>
                <a:lnTo>
                  <a:pt x="966" y="194"/>
                </a:lnTo>
                <a:cubicBezTo>
                  <a:pt x="966" y="87"/>
                  <a:pt x="879" y="0"/>
                  <a:pt x="773" y="0"/>
                </a:cubicBezTo>
                <a:lnTo>
                  <a:pt x="193" y="0"/>
                </a:lnTo>
                <a:close/>
                <a:moveTo>
                  <a:pt x="4579" y="3635"/>
                </a:moveTo>
                <a:cubicBezTo>
                  <a:pt x="4069" y="3635"/>
                  <a:pt x="3973" y="4313"/>
                  <a:pt x="3893" y="5269"/>
                </a:cubicBezTo>
                <a:cubicBezTo>
                  <a:pt x="3826" y="6066"/>
                  <a:pt x="3789" y="7155"/>
                  <a:pt x="3747" y="8309"/>
                </a:cubicBezTo>
                <a:cubicBezTo>
                  <a:pt x="3722" y="9023"/>
                  <a:pt x="3694" y="9757"/>
                  <a:pt x="3660" y="10474"/>
                </a:cubicBezTo>
                <a:lnTo>
                  <a:pt x="1430" y="10474"/>
                </a:lnTo>
                <a:lnTo>
                  <a:pt x="1430" y="11230"/>
                </a:lnTo>
                <a:lnTo>
                  <a:pt x="4374" y="11230"/>
                </a:lnTo>
                <a:lnTo>
                  <a:pt x="4393" y="10873"/>
                </a:lnTo>
                <a:cubicBezTo>
                  <a:pt x="4437" y="10037"/>
                  <a:pt x="4467" y="9172"/>
                  <a:pt x="4497" y="8336"/>
                </a:cubicBezTo>
                <a:cubicBezTo>
                  <a:pt x="4526" y="7507"/>
                  <a:pt x="4560" y="6578"/>
                  <a:pt x="4607" y="5814"/>
                </a:cubicBezTo>
                <a:cubicBezTo>
                  <a:pt x="4621" y="5979"/>
                  <a:pt x="4635" y="6160"/>
                  <a:pt x="4648" y="6361"/>
                </a:cubicBezTo>
                <a:cubicBezTo>
                  <a:pt x="4720" y="7486"/>
                  <a:pt x="4764" y="8893"/>
                  <a:pt x="4805" y="10253"/>
                </a:cubicBezTo>
                <a:cubicBezTo>
                  <a:pt x="4814" y="10545"/>
                  <a:pt x="4823" y="10836"/>
                  <a:pt x="4832" y="11121"/>
                </a:cubicBezTo>
                <a:lnTo>
                  <a:pt x="4839" y="11340"/>
                </a:lnTo>
                <a:cubicBezTo>
                  <a:pt x="4882" y="12712"/>
                  <a:pt x="4923" y="14008"/>
                  <a:pt x="5011" y="14987"/>
                </a:cubicBezTo>
                <a:cubicBezTo>
                  <a:pt x="5108" y="16050"/>
                  <a:pt x="5236" y="16930"/>
                  <a:pt x="5835" y="16930"/>
                </a:cubicBezTo>
                <a:cubicBezTo>
                  <a:pt x="6373" y="16930"/>
                  <a:pt x="6497" y="16190"/>
                  <a:pt x="6594" y="15296"/>
                </a:cubicBezTo>
                <a:cubicBezTo>
                  <a:pt x="6678" y="14518"/>
                  <a:pt x="6726" y="13520"/>
                  <a:pt x="6772" y="12555"/>
                </a:cubicBezTo>
                <a:cubicBezTo>
                  <a:pt x="6796" y="12043"/>
                  <a:pt x="6820" y="11560"/>
                  <a:pt x="6847" y="11132"/>
                </a:cubicBezTo>
                <a:cubicBezTo>
                  <a:pt x="6861" y="10921"/>
                  <a:pt x="6874" y="10707"/>
                  <a:pt x="6888" y="10495"/>
                </a:cubicBezTo>
                <a:cubicBezTo>
                  <a:pt x="6933" y="9765"/>
                  <a:pt x="6992" y="8813"/>
                  <a:pt x="7072" y="8108"/>
                </a:cubicBezTo>
                <a:cubicBezTo>
                  <a:pt x="7130" y="8632"/>
                  <a:pt x="7171" y="9283"/>
                  <a:pt x="7206" y="9828"/>
                </a:cubicBezTo>
                <a:cubicBezTo>
                  <a:pt x="7234" y="10257"/>
                  <a:pt x="7265" y="10701"/>
                  <a:pt x="7300" y="11138"/>
                </a:cubicBezTo>
                <a:cubicBezTo>
                  <a:pt x="7355" y="11811"/>
                  <a:pt x="7430" y="12670"/>
                  <a:pt x="7538" y="13325"/>
                </a:cubicBezTo>
                <a:cubicBezTo>
                  <a:pt x="7649" y="13995"/>
                  <a:pt x="7799" y="14650"/>
                  <a:pt x="8291" y="14650"/>
                </a:cubicBezTo>
                <a:cubicBezTo>
                  <a:pt x="8807" y="14650"/>
                  <a:pt x="8920" y="13936"/>
                  <a:pt x="8993" y="13463"/>
                </a:cubicBezTo>
                <a:cubicBezTo>
                  <a:pt x="9075" y="12940"/>
                  <a:pt x="9130" y="12285"/>
                  <a:pt x="9183" y="11651"/>
                </a:cubicBezTo>
                <a:cubicBezTo>
                  <a:pt x="9198" y="11475"/>
                  <a:pt x="9212" y="11303"/>
                  <a:pt x="9226" y="11141"/>
                </a:cubicBezTo>
                <a:cubicBezTo>
                  <a:pt x="9311" y="10194"/>
                  <a:pt x="9403" y="9541"/>
                  <a:pt x="9501" y="9185"/>
                </a:cubicBezTo>
                <a:cubicBezTo>
                  <a:pt x="9633" y="9696"/>
                  <a:pt x="9726" y="10669"/>
                  <a:pt x="9771" y="11144"/>
                </a:cubicBezTo>
                <a:cubicBezTo>
                  <a:pt x="9831" y="11767"/>
                  <a:pt x="9905" y="12254"/>
                  <a:pt x="9993" y="12594"/>
                </a:cubicBezTo>
                <a:cubicBezTo>
                  <a:pt x="10054" y="12832"/>
                  <a:pt x="10198" y="13391"/>
                  <a:pt x="10653" y="13391"/>
                </a:cubicBezTo>
                <a:cubicBezTo>
                  <a:pt x="11032" y="13391"/>
                  <a:pt x="11217" y="12975"/>
                  <a:pt x="11349" y="12567"/>
                </a:cubicBezTo>
                <a:cubicBezTo>
                  <a:pt x="11467" y="12203"/>
                  <a:pt x="11579" y="11704"/>
                  <a:pt x="11661" y="11165"/>
                </a:cubicBezTo>
                <a:cubicBezTo>
                  <a:pt x="11745" y="10615"/>
                  <a:pt x="11876" y="10261"/>
                  <a:pt x="11971" y="10086"/>
                </a:cubicBezTo>
                <a:cubicBezTo>
                  <a:pt x="12053" y="10269"/>
                  <a:pt x="12153" y="10639"/>
                  <a:pt x="12271" y="11188"/>
                </a:cubicBezTo>
                <a:cubicBezTo>
                  <a:pt x="12485" y="12183"/>
                  <a:pt x="12763" y="12626"/>
                  <a:pt x="13173" y="12626"/>
                </a:cubicBezTo>
                <a:cubicBezTo>
                  <a:pt x="13612" y="12626"/>
                  <a:pt x="13946" y="12143"/>
                  <a:pt x="14166" y="11193"/>
                </a:cubicBezTo>
                <a:cubicBezTo>
                  <a:pt x="14230" y="10915"/>
                  <a:pt x="14317" y="10721"/>
                  <a:pt x="14384" y="10609"/>
                </a:cubicBezTo>
                <a:cubicBezTo>
                  <a:pt x="14442" y="10712"/>
                  <a:pt x="14507" y="10855"/>
                  <a:pt x="14553" y="10955"/>
                </a:cubicBezTo>
                <a:cubicBezTo>
                  <a:pt x="14603" y="11064"/>
                  <a:pt x="14655" y="11175"/>
                  <a:pt x="14711" y="11283"/>
                </a:cubicBezTo>
                <a:cubicBezTo>
                  <a:pt x="14963" y="11766"/>
                  <a:pt x="15162" y="12149"/>
                  <a:pt x="15638" y="12149"/>
                </a:cubicBezTo>
                <a:cubicBezTo>
                  <a:pt x="16094" y="12149"/>
                  <a:pt x="16314" y="11747"/>
                  <a:pt x="16475" y="11453"/>
                </a:cubicBezTo>
                <a:cubicBezTo>
                  <a:pt x="16502" y="11402"/>
                  <a:pt x="16532" y="11350"/>
                  <a:pt x="16562" y="11300"/>
                </a:cubicBezTo>
                <a:cubicBezTo>
                  <a:pt x="16588" y="11255"/>
                  <a:pt x="16611" y="11213"/>
                  <a:pt x="16634" y="11173"/>
                </a:cubicBezTo>
                <a:cubicBezTo>
                  <a:pt x="16703" y="11053"/>
                  <a:pt x="16782" y="10918"/>
                  <a:pt x="16828" y="10864"/>
                </a:cubicBezTo>
                <a:cubicBezTo>
                  <a:pt x="16903" y="10914"/>
                  <a:pt x="17032" y="11105"/>
                  <a:pt x="17112" y="11224"/>
                </a:cubicBezTo>
                <a:lnTo>
                  <a:pt x="17155" y="11291"/>
                </a:lnTo>
                <a:cubicBezTo>
                  <a:pt x="17177" y="11324"/>
                  <a:pt x="17200" y="11356"/>
                  <a:pt x="17222" y="11389"/>
                </a:cubicBezTo>
                <a:cubicBezTo>
                  <a:pt x="17416" y="11682"/>
                  <a:pt x="17656" y="12047"/>
                  <a:pt x="18076" y="12047"/>
                </a:cubicBezTo>
                <a:cubicBezTo>
                  <a:pt x="18508" y="12047"/>
                  <a:pt x="18724" y="11727"/>
                  <a:pt x="18882" y="11494"/>
                </a:cubicBezTo>
                <a:cubicBezTo>
                  <a:pt x="18919" y="11439"/>
                  <a:pt x="18953" y="11387"/>
                  <a:pt x="18989" y="11340"/>
                </a:cubicBezTo>
                <a:cubicBezTo>
                  <a:pt x="19096" y="11202"/>
                  <a:pt x="19183" y="11125"/>
                  <a:pt x="19231" y="11090"/>
                </a:cubicBezTo>
                <a:cubicBezTo>
                  <a:pt x="19285" y="11117"/>
                  <a:pt x="19403" y="11188"/>
                  <a:pt x="19622" y="11387"/>
                </a:cubicBezTo>
                <a:cubicBezTo>
                  <a:pt x="19919" y="11658"/>
                  <a:pt x="20277" y="11689"/>
                  <a:pt x="20520" y="11689"/>
                </a:cubicBezTo>
                <a:cubicBezTo>
                  <a:pt x="20701" y="11689"/>
                  <a:pt x="20939" y="11612"/>
                  <a:pt x="21281" y="11494"/>
                </a:cubicBezTo>
                <a:cubicBezTo>
                  <a:pt x="21406" y="11451"/>
                  <a:pt x="21535" y="11406"/>
                  <a:pt x="21600" y="11391"/>
                </a:cubicBezTo>
                <a:lnTo>
                  <a:pt x="21429" y="10655"/>
                </a:lnTo>
                <a:cubicBezTo>
                  <a:pt x="21326" y="10679"/>
                  <a:pt x="21192" y="10724"/>
                  <a:pt x="21037" y="10778"/>
                </a:cubicBezTo>
                <a:cubicBezTo>
                  <a:pt x="20885" y="10831"/>
                  <a:pt x="20601" y="10929"/>
                  <a:pt x="20520" y="10933"/>
                </a:cubicBezTo>
                <a:cubicBezTo>
                  <a:pt x="20323" y="10933"/>
                  <a:pt x="20208" y="10903"/>
                  <a:pt x="20125" y="10827"/>
                </a:cubicBezTo>
                <a:cubicBezTo>
                  <a:pt x="19729" y="10468"/>
                  <a:pt x="19465" y="10321"/>
                  <a:pt x="19209" y="10321"/>
                </a:cubicBezTo>
                <a:cubicBezTo>
                  <a:pt x="18891" y="10321"/>
                  <a:pt x="18593" y="10623"/>
                  <a:pt x="18398" y="10876"/>
                </a:cubicBezTo>
                <a:cubicBezTo>
                  <a:pt x="18347" y="10942"/>
                  <a:pt x="18300" y="11009"/>
                  <a:pt x="18260" y="11068"/>
                </a:cubicBezTo>
                <a:cubicBezTo>
                  <a:pt x="18214" y="11137"/>
                  <a:pt x="18131" y="11262"/>
                  <a:pt x="18089" y="11288"/>
                </a:cubicBezTo>
                <a:cubicBezTo>
                  <a:pt x="18025" y="11240"/>
                  <a:pt x="17915" y="11074"/>
                  <a:pt x="17848" y="10972"/>
                </a:cubicBezTo>
                <a:cubicBezTo>
                  <a:pt x="17824" y="10936"/>
                  <a:pt x="17800" y="10899"/>
                  <a:pt x="17776" y="10864"/>
                </a:cubicBezTo>
                <a:lnTo>
                  <a:pt x="17734" y="10800"/>
                </a:lnTo>
                <a:cubicBezTo>
                  <a:pt x="17524" y="10488"/>
                  <a:pt x="17262" y="10100"/>
                  <a:pt x="16820" y="10100"/>
                </a:cubicBezTo>
                <a:cubicBezTo>
                  <a:pt x="16386" y="10100"/>
                  <a:pt x="16200" y="10421"/>
                  <a:pt x="15985" y="10793"/>
                </a:cubicBezTo>
                <a:cubicBezTo>
                  <a:pt x="15963" y="10832"/>
                  <a:pt x="15940" y="10873"/>
                  <a:pt x="15915" y="10916"/>
                </a:cubicBezTo>
                <a:cubicBezTo>
                  <a:pt x="15881" y="10974"/>
                  <a:pt x="15849" y="11031"/>
                  <a:pt x="15817" y="11089"/>
                </a:cubicBezTo>
                <a:cubicBezTo>
                  <a:pt x="15768" y="11179"/>
                  <a:pt x="15689" y="11322"/>
                  <a:pt x="15636" y="11379"/>
                </a:cubicBezTo>
                <a:cubicBezTo>
                  <a:pt x="15569" y="11303"/>
                  <a:pt x="15455" y="11083"/>
                  <a:pt x="15376" y="10932"/>
                </a:cubicBezTo>
                <a:cubicBezTo>
                  <a:pt x="15329" y="10841"/>
                  <a:pt x="15281" y="10738"/>
                  <a:pt x="15236" y="10638"/>
                </a:cubicBezTo>
                <a:cubicBezTo>
                  <a:pt x="15037" y="10207"/>
                  <a:pt x="14832" y="9760"/>
                  <a:pt x="14392" y="9760"/>
                </a:cubicBezTo>
                <a:cubicBezTo>
                  <a:pt x="14192" y="9760"/>
                  <a:pt x="13698" y="9883"/>
                  <a:pt x="13435" y="11021"/>
                </a:cubicBezTo>
                <a:cubicBezTo>
                  <a:pt x="13357" y="11357"/>
                  <a:pt x="13273" y="11579"/>
                  <a:pt x="13205" y="11715"/>
                </a:cubicBezTo>
                <a:cubicBezTo>
                  <a:pt x="13148" y="11575"/>
                  <a:pt x="13076" y="11355"/>
                  <a:pt x="13006" y="11028"/>
                </a:cubicBezTo>
                <a:cubicBezTo>
                  <a:pt x="12807" y="10105"/>
                  <a:pt x="12620" y="9232"/>
                  <a:pt x="11964" y="9232"/>
                </a:cubicBezTo>
                <a:cubicBezTo>
                  <a:pt x="11677" y="9232"/>
                  <a:pt x="11160" y="9468"/>
                  <a:pt x="10918" y="11050"/>
                </a:cubicBezTo>
                <a:cubicBezTo>
                  <a:pt x="10841" y="11554"/>
                  <a:pt x="10754" y="11935"/>
                  <a:pt x="10675" y="12204"/>
                </a:cubicBezTo>
                <a:cubicBezTo>
                  <a:pt x="10626" y="11959"/>
                  <a:pt x="10570" y="11599"/>
                  <a:pt x="10519" y="11072"/>
                </a:cubicBezTo>
                <a:cubicBezTo>
                  <a:pt x="10347" y="9278"/>
                  <a:pt x="10207" y="8177"/>
                  <a:pt x="9518" y="8177"/>
                </a:cubicBezTo>
                <a:cubicBezTo>
                  <a:pt x="8791" y="8177"/>
                  <a:pt x="8635" y="9324"/>
                  <a:pt x="8479" y="11073"/>
                </a:cubicBezTo>
                <a:cubicBezTo>
                  <a:pt x="8464" y="11237"/>
                  <a:pt x="8450" y="11410"/>
                  <a:pt x="8435" y="11586"/>
                </a:cubicBezTo>
                <a:cubicBezTo>
                  <a:pt x="8399" y="12017"/>
                  <a:pt x="8343" y="12660"/>
                  <a:pt x="8274" y="13176"/>
                </a:cubicBezTo>
                <a:cubicBezTo>
                  <a:pt x="8205" y="12735"/>
                  <a:pt x="8129" y="12070"/>
                  <a:pt x="8048" y="11077"/>
                </a:cubicBezTo>
                <a:cubicBezTo>
                  <a:pt x="8013" y="10647"/>
                  <a:pt x="7985" y="10205"/>
                  <a:pt x="7957" y="9779"/>
                </a:cubicBezTo>
                <a:cubicBezTo>
                  <a:pt x="7906" y="8996"/>
                  <a:pt x="7857" y="8257"/>
                  <a:pt x="7778" y="7708"/>
                </a:cubicBezTo>
                <a:cubicBezTo>
                  <a:pt x="7718" y="7289"/>
                  <a:pt x="7605" y="6511"/>
                  <a:pt x="7054" y="6511"/>
                </a:cubicBezTo>
                <a:cubicBezTo>
                  <a:pt x="6549" y="6511"/>
                  <a:pt x="6428" y="7160"/>
                  <a:pt x="6333" y="7946"/>
                </a:cubicBezTo>
                <a:cubicBezTo>
                  <a:pt x="6250" y="8624"/>
                  <a:pt x="6196" y="9510"/>
                  <a:pt x="6138" y="10447"/>
                </a:cubicBezTo>
                <a:cubicBezTo>
                  <a:pt x="6125" y="10659"/>
                  <a:pt x="6111" y="10872"/>
                  <a:pt x="6098" y="11084"/>
                </a:cubicBezTo>
                <a:cubicBezTo>
                  <a:pt x="6070" y="11517"/>
                  <a:pt x="6047" y="12003"/>
                  <a:pt x="6022" y="12518"/>
                </a:cubicBezTo>
                <a:cubicBezTo>
                  <a:pt x="5981" y="13382"/>
                  <a:pt x="5921" y="14640"/>
                  <a:pt x="5820" y="15463"/>
                </a:cubicBezTo>
                <a:cubicBezTo>
                  <a:pt x="5790" y="15243"/>
                  <a:pt x="5761" y="14961"/>
                  <a:pt x="5734" y="14601"/>
                </a:cubicBezTo>
                <a:cubicBezTo>
                  <a:pt x="5665" y="13683"/>
                  <a:pt x="5629" y="12532"/>
                  <a:pt x="5590" y="11315"/>
                </a:cubicBezTo>
                <a:lnTo>
                  <a:pt x="5581" y="11095"/>
                </a:lnTo>
                <a:cubicBezTo>
                  <a:pt x="5572" y="10811"/>
                  <a:pt x="5564" y="10521"/>
                  <a:pt x="5555" y="10230"/>
                </a:cubicBezTo>
                <a:cubicBezTo>
                  <a:pt x="5509" y="8720"/>
                  <a:pt x="5461" y="7158"/>
                  <a:pt x="5374" y="5970"/>
                </a:cubicBezTo>
                <a:cubicBezTo>
                  <a:pt x="5325" y="5317"/>
                  <a:pt x="5270" y="4832"/>
                  <a:pt x="5203" y="4489"/>
                </a:cubicBezTo>
                <a:cubicBezTo>
                  <a:pt x="5148" y="4212"/>
                  <a:pt x="5034" y="3635"/>
                  <a:pt x="4579" y="3635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Extract Features">
            <a:extLst>
              <a:ext uri="{FF2B5EF4-FFF2-40B4-BE49-F238E27FC236}">
                <a16:creationId xmlns:a16="http://schemas.microsoft.com/office/drawing/2014/main" id="{B4C577CE-A960-CE09-F055-F2A573889EE7}"/>
              </a:ext>
            </a:extLst>
          </p:cNvPr>
          <p:cNvSpPr txBox="1"/>
          <p:nvPr/>
        </p:nvSpPr>
        <p:spPr>
          <a:xfrm>
            <a:off x="3656304" y="4804078"/>
            <a:ext cx="267079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24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Object Detection Network</a:t>
            </a:r>
            <a:endParaRPr sz="240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Extract Features">
            <a:extLst>
              <a:ext uri="{FF2B5EF4-FFF2-40B4-BE49-F238E27FC236}">
                <a16:creationId xmlns:a16="http://schemas.microsoft.com/office/drawing/2014/main" id="{81DFB3FD-5E57-4468-F3E1-80499073D4D3}"/>
              </a:ext>
            </a:extLst>
          </p:cNvPr>
          <p:cNvSpPr txBox="1"/>
          <p:nvPr/>
        </p:nvSpPr>
        <p:spPr>
          <a:xfrm>
            <a:off x="7280258" y="4841963"/>
            <a:ext cx="20175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24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Train Network</a:t>
            </a:r>
            <a:endParaRPr sz="240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Extract Features">
            <a:extLst>
              <a:ext uri="{FF2B5EF4-FFF2-40B4-BE49-F238E27FC236}">
                <a16:creationId xmlns:a16="http://schemas.microsoft.com/office/drawing/2014/main" id="{2BCEDF2E-70BF-62DD-6BF7-D1BEC39378B1}"/>
              </a:ext>
            </a:extLst>
          </p:cNvPr>
          <p:cNvSpPr txBox="1"/>
          <p:nvPr/>
        </p:nvSpPr>
        <p:spPr>
          <a:xfrm>
            <a:off x="9995581" y="4834856"/>
            <a:ext cx="20175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24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Validate</a:t>
            </a:r>
            <a:endParaRPr sz="240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24EFC519-3928-9DE4-B7A9-BDF6D8180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3337" y="2708362"/>
            <a:ext cx="1900812" cy="1900812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9EF0A28D-7CCA-1D9B-72A9-999F38AD1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8431" y="2881586"/>
            <a:ext cx="1900812" cy="1900812"/>
          </a:xfrm>
          <a:prstGeom prst="rect">
            <a:avLst/>
          </a:prstGeom>
        </p:spPr>
      </p:pic>
      <p:pic>
        <p:nvPicPr>
          <p:cNvPr id="24" name="Graphic 23" descr="Network diagram with solid fill">
            <a:extLst>
              <a:ext uri="{FF2B5EF4-FFF2-40B4-BE49-F238E27FC236}">
                <a16:creationId xmlns:a16="http://schemas.microsoft.com/office/drawing/2014/main" id="{E00C5524-FE33-62FE-8E07-E0DBB384A4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3525" y="2828070"/>
            <a:ext cx="1900812" cy="19008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56FBD4-382B-4554-A597-AA107431DA9C}"/>
              </a:ext>
            </a:extLst>
          </p:cNvPr>
          <p:cNvSpPr txBox="1"/>
          <p:nvPr/>
        </p:nvSpPr>
        <p:spPr>
          <a:xfrm>
            <a:off x="822669" y="5761846"/>
            <a:ext cx="203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333333"/>
                </a:solidFill>
              </a:rPr>
              <a:t>Network is as good as your data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B27AC-6B9E-63A8-A108-A8DFC933FE55}"/>
              </a:ext>
            </a:extLst>
          </p:cNvPr>
          <p:cNvSpPr txBox="1"/>
          <p:nvPr/>
        </p:nvSpPr>
        <p:spPr>
          <a:xfrm>
            <a:off x="3887171" y="5761846"/>
            <a:ext cx="203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333333"/>
                </a:solidFill>
              </a:rPr>
              <a:t>Resnet50 – feature extraction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0C825-7DBC-FE37-7211-03B3646FB715}"/>
              </a:ext>
            </a:extLst>
          </p:cNvPr>
          <p:cNvSpPr txBox="1"/>
          <p:nvPr/>
        </p:nvSpPr>
        <p:spPr>
          <a:xfrm>
            <a:off x="7634355" y="5761844"/>
            <a:ext cx="1028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333333"/>
                </a:solidFill>
              </a:rPr>
              <a:t>60:20:20 ratio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153A7-3A1E-7494-F76B-5C1A0C409397}"/>
              </a:ext>
            </a:extLst>
          </p:cNvPr>
          <p:cNvSpPr txBox="1"/>
          <p:nvPr/>
        </p:nvSpPr>
        <p:spPr>
          <a:xfrm>
            <a:off x="10489876" y="5761845"/>
            <a:ext cx="1028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333333"/>
                </a:solidFill>
              </a:rPr>
              <a:t>Use the last 20%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37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9" grpId="0"/>
      <p:bldP spid="21" grpId="0"/>
      <p:bldP spid="22" grpId="0"/>
      <p:bldP spid="13" grpId="0"/>
      <p:bldP spid="14" grpId="0"/>
      <p:bldP spid="15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315814" y="1447806"/>
            <a:ext cx="1156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There are two main tasks in Object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AE60F-614B-359A-486A-1B1F0BDB3CBE}"/>
              </a:ext>
            </a:extLst>
          </p:cNvPr>
          <p:cNvSpPr txBox="1"/>
          <p:nvPr/>
        </p:nvSpPr>
        <p:spPr>
          <a:xfrm>
            <a:off x="7644320" y="2848688"/>
            <a:ext cx="280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4D4D4D"/>
                </a:solidFill>
              </a:rPr>
              <a:t>Regions of proposal</a:t>
            </a:r>
          </a:p>
        </p:txBody>
      </p:sp>
      <p:pic>
        <p:nvPicPr>
          <p:cNvPr id="42" name="Picture 41" descr="A picture containing sky, outdoor, nature, sunset&#10;&#10;Description automatically generated">
            <a:extLst>
              <a:ext uri="{FF2B5EF4-FFF2-40B4-BE49-F238E27FC236}">
                <a16:creationId xmlns:a16="http://schemas.microsoft.com/office/drawing/2014/main" id="{ECEEF563-E1FA-587A-C56B-AAC7016D6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40" y="2627491"/>
            <a:ext cx="4488753" cy="3366565"/>
          </a:xfrm>
          <a:prstGeom prst="rect">
            <a:avLst/>
          </a:prstGeom>
        </p:spPr>
      </p:pic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8F483F39-5F64-3572-3948-19573C6F61D3}"/>
              </a:ext>
            </a:extLst>
          </p:cNvPr>
          <p:cNvSpPr/>
          <p:nvPr/>
        </p:nvSpPr>
        <p:spPr>
          <a:xfrm>
            <a:off x="4233254" y="4003350"/>
            <a:ext cx="1999039" cy="785546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BE21B6BC-501F-9D52-79C9-EF500051ED0E}"/>
              </a:ext>
            </a:extLst>
          </p:cNvPr>
          <p:cNvSpPr/>
          <p:nvPr/>
        </p:nvSpPr>
        <p:spPr>
          <a:xfrm>
            <a:off x="2513824" y="3636084"/>
            <a:ext cx="963026" cy="478653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2D4A1-F570-86B4-673D-1BF33463E3C2}"/>
              </a:ext>
            </a:extLst>
          </p:cNvPr>
          <p:cNvSpPr txBox="1"/>
          <p:nvPr/>
        </p:nvSpPr>
        <p:spPr>
          <a:xfrm>
            <a:off x="5007039" y="4698960"/>
            <a:ext cx="88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rock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06BEDA-B531-D57A-40FD-D9FD5A58BC40}"/>
              </a:ext>
            </a:extLst>
          </p:cNvPr>
          <p:cNvSpPr txBox="1"/>
          <p:nvPr/>
        </p:nvSpPr>
        <p:spPr>
          <a:xfrm>
            <a:off x="2718334" y="4029777"/>
            <a:ext cx="885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rock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69AE4CAC-C767-1BA6-9F92-C8CA11AC7541}"/>
              </a:ext>
            </a:extLst>
          </p:cNvPr>
          <p:cNvSpPr/>
          <p:nvPr/>
        </p:nvSpPr>
        <p:spPr>
          <a:xfrm>
            <a:off x="1776584" y="2681705"/>
            <a:ext cx="2141713" cy="1524695"/>
          </a:xfrm>
          <a:prstGeom prst="flowChartProcess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D2D6D3BB-99C3-BD61-522F-CB5E38B7DD27}"/>
              </a:ext>
            </a:extLst>
          </p:cNvPr>
          <p:cNvSpPr/>
          <p:nvPr/>
        </p:nvSpPr>
        <p:spPr>
          <a:xfrm>
            <a:off x="3985037" y="2681705"/>
            <a:ext cx="2180515" cy="2134999"/>
          </a:xfrm>
          <a:prstGeom prst="flowChartProcess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6D35A5-EE44-5F0F-D106-410175CF0518}"/>
              </a:ext>
            </a:extLst>
          </p:cNvPr>
          <p:cNvSpPr txBox="1"/>
          <p:nvPr/>
        </p:nvSpPr>
        <p:spPr>
          <a:xfrm>
            <a:off x="7794822" y="4014388"/>
            <a:ext cx="3251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4D4D4D"/>
                </a:solidFill>
              </a:rPr>
              <a:t>Classification + localization</a:t>
            </a:r>
          </a:p>
        </p:txBody>
      </p:sp>
    </p:spTree>
    <p:extLst>
      <p:ext uri="{BB962C8B-B14F-4D97-AF65-F5344CB8AC3E}">
        <p14:creationId xmlns:p14="http://schemas.microsoft.com/office/powerpoint/2010/main" val="1322585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 animBg="1"/>
      <p:bldP spid="44" grpId="0" animBg="1"/>
      <p:bldP spid="46" grpId="0"/>
      <p:bldP spid="47" grpId="0"/>
      <p:bldP spid="49" grpId="0" animBg="1"/>
      <p:bldP spid="48" grpId="0" animBg="1"/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025BB70-C9EF-A9DD-A9DB-B8CFF686D21D}"/>
              </a:ext>
            </a:extLst>
          </p:cNvPr>
          <p:cNvSpPr/>
          <p:nvPr/>
        </p:nvSpPr>
        <p:spPr>
          <a:xfrm>
            <a:off x="5754871" y="3156940"/>
            <a:ext cx="1721829" cy="1882675"/>
          </a:xfrm>
          <a:prstGeom prst="roundRect">
            <a:avLst/>
          </a:prstGeom>
          <a:solidFill>
            <a:schemeClr val="tx1">
              <a:lumMod val="60000"/>
              <a:lumOff val="40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78C9FF2-2E3A-9CE8-72C8-5D73C89684C6}"/>
              </a:ext>
            </a:extLst>
          </p:cNvPr>
          <p:cNvSpPr/>
          <p:nvPr/>
        </p:nvSpPr>
        <p:spPr>
          <a:xfrm>
            <a:off x="3680414" y="3229897"/>
            <a:ext cx="1367228" cy="1728713"/>
          </a:xfrm>
          <a:prstGeom prst="roundRect">
            <a:avLst/>
          </a:prstGeom>
          <a:solidFill>
            <a:schemeClr val="tx1">
              <a:lumMod val="60000"/>
              <a:lumOff val="40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315814" y="1450073"/>
            <a:ext cx="1156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There are different approaches in DNN for Object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2B8B-4FDB-C409-5554-9C940103B542}"/>
              </a:ext>
            </a:extLst>
          </p:cNvPr>
          <p:cNvSpPr txBox="1"/>
          <p:nvPr/>
        </p:nvSpPr>
        <p:spPr>
          <a:xfrm>
            <a:off x="3120369" y="2312152"/>
            <a:ext cx="454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>
                <a:solidFill>
                  <a:srgbClr val="4D4D4D"/>
                </a:solidFill>
              </a:rPr>
              <a:t>Two Stage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AE60F-614B-359A-486A-1B1F0BDB3CBE}"/>
              </a:ext>
            </a:extLst>
          </p:cNvPr>
          <p:cNvSpPr txBox="1"/>
          <p:nvPr/>
        </p:nvSpPr>
        <p:spPr>
          <a:xfrm>
            <a:off x="3657149" y="4236818"/>
            <a:ext cx="14433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4D4D4D"/>
                </a:solidFill>
              </a:rPr>
              <a:t>Regions of proposal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14C7C-FE92-2146-8F2F-16D37A8F2373}"/>
              </a:ext>
            </a:extLst>
          </p:cNvPr>
          <p:cNvSpPr txBox="1"/>
          <p:nvPr/>
        </p:nvSpPr>
        <p:spPr>
          <a:xfrm>
            <a:off x="5687860" y="4276738"/>
            <a:ext cx="1858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4D4D4D"/>
                </a:solidFill>
              </a:rPr>
              <a:t>Classification + localization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4AED4-5582-D776-A08A-4B3F55B8C0AA}"/>
              </a:ext>
            </a:extLst>
          </p:cNvPr>
          <p:cNvSpPr txBox="1"/>
          <p:nvPr/>
        </p:nvSpPr>
        <p:spPr>
          <a:xfrm>
            <a:off x="2223933" y="5820726"/>
            <a:ext cx="454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4D4D4D"/>
                </a:solidFill>
              </a:rPr>
              <a:t>Greater 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A69F0-1ABB-51EE-CF06-936636DD5BB3}"/>
              </a:ext>
            </a:extLst>
          </p:cNvPr>
          <p:cNvSpPr txBox="1"/>
          <p:nvPr/>
        </p:nvSpPr>
        <p:spPr>
          <a:xfrm>
            <a:off x="8291794" y="5820726"/>
            <a:ext cx="454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4D4D4D"/>
                </a:solidFill>
              </a:rPr>
              <a:t>Low inference speeds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CD0E4B-010E-21CC-F500-BD5DF8E30220}"/>
              </a:ext>
            </a:extLst>
          </p:cNvPr>
          <p:cNvGrpSpPr/>
          <p:nvPr/>
        </p:nvGrpSpPr>
        <p:grpSpPr>
          <a:xfrm>
            <a:off x="3946997" y="3383719"/>
            <a:ext cx="867640" cy="955302"/>
            <a:chOff x="5638800" y="2971800"/>
            <a:chExt cx="1433218" cy="1692112"/>
          </a:xfrm>
          <a:solidFill>
            <a:schemeClr val="bg2"/>
          </a:solidFill>
        </p:grpSpPr>
        <p:pic>
          <p:nvPicPr>
            <p:cNvPr id="21" name="Graphic 20" descr="Network diagram with solid fill">
              <a:extLst>
                <a:ext uri="{FF2B5EF4-FFF2-40B4-BE49-F238E27FC236}">
                  <a16:creationId xmlns:a16="http://schemas.microsoft.com/office/drawing/2014/main" id="{9133C7C1-B510-EA81-AFE1-2CBAF1C4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Network diagram with solid fill">
              <a:extLst>
                <a:ext uri="{FF2B5EF4-FFF2-40B4-BE49-F238E27FC236}">
                  <a16:creationId xmlns:a16="http://schemas.microsoft.com/office/drawing/2014/main" id="{2D6F091E-BC8C-01F8-F085-377EBA30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6157618" y="3323088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Network diagram with solid fill">
              <a:extLst>
                <a:ext uri="{FF2B5EF4-FFF2-40B4-BE49-F238E27FC236}">
                  <a16:creationId xmlns:a16="http://schemas.microsoft.com/office/drawing/2014/main" id="{E24E5593-CF47-FAFF-9A2C-17758F99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3995" y="3749512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Arrow Right with solid fill">
              <a:extLst>
                <a:ext uri="{FF2B5EF4-FFF2-40B4-BE49-F238E27FC236}">
                  <a16:creationId xmlns:a16="http://schemas.microsoft.com/office/drawing/2014/main" id="{33D29928-88E6-CFA8-A5ED-4CC1FD422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4848"/>
            <a:stretch/>
          </p:blipFill>
          <p:spPr>
            <a:xfrm rot="16200000">
              <a:off x="6223403" y="3394954"/>
              <a:ext cx="260207" cy="399388"/>
            </a:xfrm>
            <a:prstGeom prst="rect">
              <a:avLst/>
            </a:prstGeom>
          </p:spPr>
        </p:pic>
        <p:pic>
          <p:nvPicPr>
            <p:cNvPr id="25" name="Graphic 24" descr="Arrow Right with solid fill">
              <a:extLst>
                <a:ext uri="{FF2B5EF4-FFF2-40B4-BE49-F238E27FC236}">
                  <a16:creationId xmlns:a16="http://schemas.microsoft.com/office/drawing/2014/main" id="{2C766840-518F-D596-8057-A8497BF87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4848"/>
            <a:stretch/>
          </p:blipFill>
          <p:spPr>
            <a:xfrm rot="16200000">
              <a:off x="6222014" y="3804615"/>
              <a:ext cx="260207" cy="39938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F8ED93-7015-1919-5037-76E670E002BE}"/>
              </a:ext>
            </a:extLst>
          </p:cNvPr>
          <p:cNvGrpSpPr/>
          <p:nvPr/>
        </p:nvGrpSpPr>
        <p:grpSpPr>
          <a:xfrm>
            <a:off x="6218895" y="3366224"/>
            <a:ext cx="867640" cy="955302"/>
            <a:chOff x="5638800" y="2971800"/>
            <a:chExt cx="1433218" cy="1692112"/>
          </a:xfrm>
          <a:solidFill>
            <a:schemeClr val="bg1"/>
          </a:solidFill>
        </p:grpSpPr>
        <p:pic>
          <p:nvPicPr>
            <p:cNvPr id="27" name="Graphic 26" descr="Network diagram with solid fill">
              <a:extLst>
                <a:ext uri="{FF2B5EF4-FFF2-40B4-BE49-F238E27FC236}">
                  <a16:creationId xmlns:a16="http://schemas.microsoft.com/office/drawing/2014/main" id="{C66AD9B3-D573-D83C-8D03-9C60020E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Network diagram with solid fill">
              <a:extLst>
                <a:ext uri="{FF2B5EF4-FFF2-40B4-BE49-F238E27FC236}">
                  <a16:creationId xmlns:a16="http://schemas.microsoft.com/office/drawing/2014/main" id="{8B19BB81-2EF9-D5A0-06CB-5C22E0F19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157618" y="332308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Network diagram with solid fill">
              <a:extLst>
                <a:ext uri="{FF2B5EF4-FFF2-40B4-BE49-F238E27FC236}">
                  <a16:creationId xmlns:a16="http://schemas.microsoft.com/office/drawing/2014/main" id="{0ED6323B-02BD-FCDF-14EC-59E383F3A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43995" y="374951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Arrow Right with solid fill">
              <a:extLst>
                <a:ext uri="{FF2B5EF4-FFF2-40B4-BE49-F238E27FC236}">
                  <a16:creationId xmlns:a16="http://schemas.microsoft.com/office/drawing/2014/main" id="{D49537B7-5722-CC4E-6CF2-67E01CE99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34848"/>
            <a:stretch/>
          </p:blipFill>
          <p:spPr>
            <a:xfrm rot="16200000">
              <a:off x="6223403" y="3394954"/>
              <a:ext cx="260207" cy="399388"/>
            </a:xfrm>
            <a:prstGeom prst="rect">
              <a:avLst/>
            </a:prstGeom>
          </p:spPr>
        </p:pic>
        <p:pic>
          <p:nvPicPr>
            <p:cNvPr id="31" name="Graphic 30" descr="Arrow Right with solid fill">
              <a:extLst>
                <a:ext uri="{FF2B5EF4-FFF2-40B4-BE49-F238E27FC236}">
                  <a16:creationId xmlns:a16="http://schemas.microsoft.com/office/drawing/2014/main" id="{9A575283-1E9E-599B-AD0C-9AD54801D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34848"/>
            <a:stretch/>
          </p:blipFill>
          <p:spPr>
            <a:xfrm rot="16200000">
              <a:off x="6222014" y="3804615"/>
              <a:ext cx="260207" cy="399388"/>
            </a:xfrm>
            <a:prstGeom prst="rect">
              <a:avLst/>
            </a:prstGeom>
          </p:spPr>
        </p:pic>
      </p:grpSp>
      <p:pic>
        <p:nvPicPr>
          <p:cNvPr id="5" name="Graphic 4" descr="Image with solid fill">
            <a:extLst>
              <a:ext uri="{FF2B5EF4-FFF2-40B4-BE49-F238E27FC236}">
                <a16:creationId xmlns:a16="http://schemas.microsoft.com/office/drawing/2014/main" id="{7E2FE450-5FDB-D8BA-B9E8-7A50A4040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85209" y="3621690"/>
            <a:ext cx="914400" cy="914400"/>
          </a:xfrm>
          <a:prstGeom prst="rect">
            <a:avLst/>
          </a:prstGeom>
        </p:spPr>
      </p:pic>
      <p:pic>
        <p:nvPicPr>
          <p:cNvPr id="1024" name="Graphic 1023" descr="Chevron arrows with solid fill">
            <a:extLst>
              <a:ext uri="{FF2B5EF4-FFF2-40B4-BE49-F238E27FC236}">
                <a16:creationId xmlns:a16="http://schemas.microsoft.com/office/drawing/2014/main" id="{61CDBBA7-315C-09BA-0BD7-B00A9CE30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0369" y="3925050"/>
            <a:ext cx="392755" cy="392755"/>
          </a:xfrm>
          <a:prstGeom prst="rect">
            <a:avLst/>
          </a:prstGeom>
        </p:spPr>
      </p:pic>
      <p:pic>
        <p:nvPicPr>
          <p:cNvPr id="35" name="Graphic 34" descr="Chevron arrows with solid fill">
            <a:extLst>
              <a:ext uri="{FF2B5EF4-FFF2-40B4-BE49-F238E27FC236}">
                <a16:creationId xmlns:a16="http://schemas.microsoft.com/office/drawing/2014/main" id="{801AF1BF-EBCC-2D79-F1BA-1A45EC7793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62710" y="3901901"/>
            <a:ext cx="392755" cy="392755"/>
          </a:xfrm>
          <a:prstGeom prst="rect">
            <a:avLst/>
          </a:prstGeom>
        </p:spPr>
      </p:pic>
      <p:pic>
        <p:nvPicPr>
          <p:cNvPr id="37" name="Graphic 36" descr="Chevron arrows with solid fill">
            <a:extLst>
              <a:ext uri="{FF2B5EF4-FFF2-40B4-BE49-F238E27FC236}">
                <a16:creationId xmlns:a16="http://schemas.microsoft.com/office/drawing/2014/main" id="{6E2AEFB1-7C6F-ADB9-EEF3-054E91242D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22685" y="3896127"/>
            <a:ext cx="392755" cy="39275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6E03CD9-0072-1175-B347-94E0A7547127}"/>
              </a:ext>
            </a:extLst>
          </p:cNvPr>
          <p:cNvGrpSpPr/>
          <p:nvPr/>
        </p:nvGrpSpPr>
        <p:grpSpPr>
          <a:xfrm>
            <a:off x="8291794" y="3669682"/>
            <a:ext cx="914400" cy="914400"/>
            <a:chOff x="5754480" y="3003446"/>
            <a:chExt cx="914400" cy="914400"/>
          </a:xfrm>
        </p:grpSpPr>
        <p:pic>
          <p:nvPicPr>
            <p:cNvPr id="36" name="Graphic 35" descr="Image with solid fill">
              <a:extLst>
                <a:ext uri="{FF2B5EF4-FFF2-40B4-BE49-F238E27FC236}">
                  <a16:creationId xmlns:a16="http://schemas.microsoft.com/office/drawing/2014/main" id="{F4FE7792-1998-5529-8289-7A9EC5BF3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54480" y="3003446"/>
              <a:ext cx="914400" cy="914400"/>
            </a:xfrm>
            <a:prstGeom prst="rect">
              <a:avLst/>
            </a:prstGeom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D8DD506D-6934-99B9-270C-DD5586BE0332}"/>
                </a:ext>
              </a:extLst>
            </p:cNvPr>
            <p:cNvSpPr/>
            <p:nvPr/>
          </p:nvSpPr>
          <p:spPr>
            <a:xfrm>
              <a:off x="6096000" y="3346542"/>
              <a:ext cx="405120" cy="30768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905260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3B16589-30F7-D675-4A52-E068AE6209DA}"/>
              </a:ext>
            </a:extLst>
          </p:cNvPr>
          <p:cNvSpPr/>
          <p:nvPr/>
        </p:nvSpPr>
        <p:spPr>
          <a:xfrm>
            <a:off x="2903430" y="3800690"/>
            <a:ext cx="1721829" cy="1882675"/>
          </a:xfrm>
          <a:prstGeom prst="roundRect">
            <a:avLst/>
          </a:prstGeom>
          <a:solidFill>
            <a:schemeClr val="tx1">
              <a:lumMod val="60000"/>
              <a:lumOff val="40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025BB70-C9EF-A9DD-A9DB-B8CFF686D21D}"/>
              </a:ext>
            </a:extLst>
          </p:cNvPr>
          <p:cNvSpPr/>
          <p:nvPr/>
        </p:nvSpPr>
        <p:spPr>
          <a:xfrm>
            <a:off x="2894466" y="2678011"/>
            <a:ext cx="1721829" cy="1882675"/>
          </a:xfrm>
          <a:prstGeom prst="roundRect">
            <a:avLst/>
          </a:prstGeom>
          <a:solidFill>
            <a:schemeClr val="tx1">
              <a:lumMod val="60000"/>
              <a:lumOff val="40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AE60F-614B-359A-486A-1B1F0BDB3CBE}"/>
              </a:ext>
            </a:extLst>
          </p:cNvPr>
          <p:cNvSpPr txBox="1"/>
          <p:nvPr/>
        </p:nvSpPr>
        <p:spPr>
          <a:xfrm>
            <a:off x="3033705" y="3857452"/>
            <a:ext cx="14433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4D4D4D"/>
                </a:solidFill>
              </a:rPr>
              <a:t>Regions of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296267" y="1480203"/>
            <a:ext cx="1156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Single stage detection is gaining popularity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2B8B-4FDB-C409-5554-9C940103B542}"/>
              </a:ext>
            </a:extLst>
          </p:cNvPr>
          <p:cNvSpPr txBox="1"/>
          <p:nvPr/>
        </p:nvSpPr>
        <p:spPr>
          <a:xfrm>
            <a:off x="2342455" y="5785853"/>
            <a:ext cx="454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solidFill>
                  <a:srgbClr val="4D4D4D"/>
                </a:solidFill>
              </a:rPr>
              <a:t>Single - Stage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14C7C-FE92-2146-8F2F-16D37A8F2373}"/>
              </a:ext>
            </a:extLst>
          </p:cNvPr>
          <p:cNvSpPr txBox="1"/>
          <p:nvPr/>
        </p:nvSpPr>
        <p:spPr>
          <a:xfrm>
            <a:off x="2871560" y="4763688"/>
            <a:ext cx="18584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4D4D4D"/>
                </a:solidFill>
              </a:rPr>
              <a:t>Classification + localization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4AED4-5582-D776-A08A-4B3F55B8C0AA}"/>
              </a:ext>
            </a:extLst>
          </p:cNvPr>
          <p:cNvSpPr txBox="1"/>
          <p:nvPr/>
        </p:nvSpPr>
        <p:spPr>
          <a:xfrm>
            <a:off x="8776432" y="3013055"/>
            <a:ext cx="454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4D4D4D"/>
                </a:solidFill>
              </a:rPr>
              <a:t>Lower</a:t>
            </a:r>
            <a:r>
              <a:rPr lang="en-US" sz="2000">
                <a:solidFill>
                  <a:srgbClr val="4D4D4D"/>
                </a:solidFill>
              </a:rPr>
              <a:t> accuracy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A69F0-1ABB-51EE-CF06-936636DD5BB3}"/>
              </a:ext>
            </a:extLst>
          </p:cNvPr>
          <p:cNvSpPr txBox="1"/>
          <p:nvPr/>
        </p:nvSpPr>
        <p:spPr>
          <a:xfrm>
            <a:off x="8776432" y="3413165"/>
            <a:ext cx="454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solidFill>
                  <a:srgbClr val="4D4D4D"/>
                </a:solidFill>
              </a:rPr>
              <a:t>High</a:t>
            </a:r>
            <a:r>
              <a:rPr lang="en-US" sz="2000">
                <a:solidFill>
                  <a:srgbClr val="4D4D4D"/>
                </a:solidFill>
              </a:rPr>
              <a:t> inference speeds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F8ED93-7015-1919-5037-76E670E002BE}"/>
              </a:ext>
            </a:extLst>
          </p:cNvPr>
          <p:cNvGrpSpPr/>
          <p:nvPr/>
        </p:nvGrpSpPr>
        <p:grpSpPr>
          <a:xfrm>
            <a:off x="3323554" y="2818954"/>
            <a:ext cx="867640" cy="955302"/>
            <a:chOff x="5638800" y="2971800"/>
            <a:chExt cx="1433218" cy="1692112"/>
          </a:xfrm>
          <a:solidFill>
            <a:schemeClr val="bg1"/>
          </a:solidFill>
        </p:grpSpPr>
        <p:pic>
          <p:nvPicPr>
            <p:cNvPr id="27" name="Graphic 26" descr="Network diagram with solid fill">
              <a:extLst>
                <a:ext uri="{FF2B5EF4-FFF2-40B4-BE49-F238E27FC236}">
                  <a16:creationId xmlns:a16="http://schemas.microsoft.com/office/drawing/2014/main" id="{C66AD9B3-D573-D83C-8D03-9C60020E4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Network diagram with solid fill">
              <a:extLst>
                <a:ext uri="{FF2B5EF4-FFF2-40B4-BE49-F238E27FC236}">
                  <a16:creationId xmlns:a16="http://schemas.microsoft.com/office/drawing/2014/main" id="{8B19BB81-2EF9-D5A0-06CB-5C22E0F19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6157618" y="332308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Network diagram with solid fill">
              <a:extLst>
                <a:ext uri="{FF2B5EF4-FFF2-40B4-BE49-F238E27FC236}">
                  <a16:creationId xmlns:a16="http://schemas.microsoft.com/office/drawing/2014/main" id="{0ED6323B-02BD-FCDF-14EC-59E383F3A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43995" y="374951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Arrow Right with solid fill">
              <a:extLst>
                <a:ext uri="{FF2B5EF4-FFF2-40B4-BE49-F238E27FC236}">
                  <a16:creationId xmlns:a16="http://schemas.microsoft.com/office/drawing/2014/main" id="{D49537B7-5722-CC4E-6CF2-67E01CE99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4848"/>
            <a:stretch/>
          </p:blipFill>
          <p:spPr>
            <a:xfrm rot="16200000">
              <a:off x="6223403" y="3394954"/>
              <a:ext cx="260207" cy="399388"/>
            </a:xfrm>
            <a:prstGeom prst="rect">
              <a:avLst/>
            </a:prstGeom>
          </p:spPr>
        </p:pic>
        <p:pic>
          <p:nvPicPr>
            <p:cNvPr id="31" name="Graphic 30" descr="Arrow Right with solid fill">
              <a:extLst>
                <a:ext uri="{FF2B5EF4-FFF2-40B4-BE49-F238E27FC236}">
                  <a16:creationId xmlns:a16="http://schemas.microsoft.com/office/drawing/2014/main" id="{9A575283-1E9E-599B-AD0C-9AD54801D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4848"/>
            <a:stretch/>
          </p:blipFill>
          <p:spPr>
            <a:xfrm rot="16200000">
              <a:off x="6222014" y="3804615"/>
              <a:ext cx="260207" cy="399388"/>
            </a:xfrm>
            <a:prstGeom prst="rect">
              <a:avLst/>
            </a:prstGeom>
          </p:spPr>
        </p:pic>
      </p:grpSp>
      <p:pic>
        <p:nvPicPr>
          <p:cNvPr id="5" name="Graphic 4" descr="Image with solid fill">
            <a:extLst>
              <a:ext uri="{FF2B5EF4-FFF2-40B4-BE49-F238E27FC236}">
                <a16:creationId xmlns:a16="http://schemas.microsoft.com/office/drawing/2014/main" id="{7E2FE450-5FDB-D8BA-B9E8-7A50A4040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2791" y="3129283"/>
            <a:ext cx="914400" cy="914400"/>
          </a:xfrm>
          <a:prstGeom prst="rect">
            <a:avLst/>
          </a:prstGeom>
        </p:spPr>
      </p:pic>
      <p:pic>
        <p:nvPicPr>
          <p:cNvPr id="1024" name="Graphic 1023" descr="Chevron arrows with solid fill">
            <a:extLst>
              <a:ext uri="{FF2B5EF4-FFF2-40B4-BE49-F238E27FC236}">
                <a16:creationId xmlns:a16="http://schemas.microsoft.com/office/drawing/2014/main" id="{61CDBBA7-315C-09BA-0BD7-B00A9CE305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7951" y="3432643"/>
            <a:ext cx="392755" cy="392755"/>
          </a:xfrm>
          <a:prstGeom prst="rect">
            <a:avLst/>
          </a:prstGeom>
        </p:spPr>
      </p:pic>
      <p:pic>
        <p:nvPicPr>
          <p:cNvPr id="37" name="Graphic 36" descr="Chevron arrows with solid fill">
            <a:extLst>
              <a:ext uri="{FF2B5EF4-FFF2-40B4-BE49-F238E27FC236}">
                <a16:creationId xmlns:a16="http://schemas.microsoft.com/office/drawing/2014/main" id="{6E2AEFB1-7C6F-ADB9-EEF3-054E91242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20815" y="3439555"/>
            <a:ext cx="392755" cy="392755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6E03CD9-0072-1175-B347-94E0A7547127}"/>
              </a:ext>
            </a:extLst>
          </p:cNvPr>
          <p:cNvGrpSpPr/>
          <p:nvPr/>
        </p:nvGrpSpPr>
        <p:grpSpPr>
          <a:xfrm>
            <a:off x="5799490" y="3129283"/>
            <a:ext cx="914400" cy="914400"/>
            <a:chOff x="5754480" y="3003446"/>
            <a:chExt cx="914400" cy="914400"/>
          </a:xfrm>
        </p:grpSpPr>
        <p:pic>
          <p:nvPicPr>
            <p:cNvPr id="36" name="Graphic 35" descr="Image with solid fill">
              <a:extLst>
                <a:ext uri="{FF2B5EF4-FFF2-40B4-BE49-F238E27FC236}">
                  <a16:creationId xmlns:a16="http://schemas.microsoft.com/office/drawing/2014/main" id="{F4FE7792-1998-5529-8289-7A9EC5BF3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54480" y="3003446"/>
              <a:ext cx="914400" cy="914400"/>
            </a:xfrm>
            <a:prstGeom prst="rect">
              <a:avLst/>
            </a:prstGeom>
          </p:spPr>
        </p:pic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D8DD506D-6934-99B9-270C-DD5586BE0332}"/>
                </a:ext>
              </a:extLst>
            </p:cNvPr>
            <p:cNvSpPr/>
            <p:nvPr/>
          </p:nvSpPr>
          <p:spPr>
            <a:xfrm>
              <a:off x="6096000" y="3346542"/>
              <a:ext cx="405120" cy="307683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60D6B7-7A0F-A102-E86C-11FAF4362612}"/>
              </a:ext>
            </a:extLst>
          </p:cNvPr>
          <p:cNvSpPr txBox="1"/>
          <p:nvPr/>
        </p:nvSpPr>
        <p:spPr>
          <a:xfrm>
            <a:off x="8776432" y="4455911"/>
            <a:ext cx="2367818" cy="707886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/>
              <a:t>YOLOv2</a:t>
            </a:r>
            <a:endParaRPr lang="en-US" sz="2000" i="1">
              <a:solidFill>
                <a:srgbClr val="4D4D4D"/>
              </a:solidFill>
            </a:endParaRPr>
          </a:p>
          <a:p>
            <a:pPr algn="ctr"/>
            <a:r>
              <a:rPr lang="en-US" sz="2000">
                <a:solidFill>
                  <a:srgbClr val="4D4D4D"/>
                </a:solidFill>
              </a:rPr>
              <a:t>You Only Look Once</a:t>
            </a:r>
          </a:p>
        </p:txBody>
      </p:sp>
    </p:spTree>
    <p:extLst>
      <p:ext uri="{BB962C8B-B14F-4D97-AF65-F5344CB8AC3E}">
        <p14:creationId xmlns:p14="http://schemas.microsoft.com/office/powerpoint/2010/main" val="70994653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nature, sunset&#10;&#10;Description automatically generated">
            <a:extLst>
              <a:ext uri="{FF2B5EF4-FFF2-40B4-BE49-F238E27FC236}">
                <a16:creationId xmlns:a16="http://schemas.microsoft.com/office/drawing/2014/main" id="{C33A051E-0E56-E91D-5854-13A8EACE8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1" y="2985484"/>
            <a:ext cx="3769056" cy="2826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194653" y="1212666"/>
            <a:ext cx="1181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We pass image only once into the Deep Network (YOLOv2)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465D1-8BF4-A9E4-7C4E-4637E453F23D}"/>
              </a:ext>
            </a:extLst>
          </p:cNvPr>
          <p:cNvGrpSpPr/>
          <p:nvPr/>
        </p:nvGrpSpPr>
        <p:grpSpPr>
          <a:xfrm>
            <a:off x="695381" y="3032756"/>
            <a:ext cx="3769057" cy="2732892"/>
            <a:chOff x="695381" y="3032756"/>
            <a:chExt cx="3769057" cy="27328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194B29-E24C-B6CF-69B1-AA95D1885AF3}"/>
                </a:ext>
              </a:extLst>
            </p:cNvPr>
            <p:cNvGrpSpPr/>
            <p:nvPr/>
          </p:nvGrpSpPr>
          <p:grpSpPr>
            <a:xfrm>
              <a:off x="695382" y="3032756"/>
              <a:ext cx="3743382" cy="2732892"/>
              <a:chOff x="695382" y="3032756"/>
              <a:chExt cx="3743382" cy="2732892"/>
            </a:xfrm>
          </p:grpSpPr>
          <p:sp>
            <p:nvSpPr>
              <p:cNvPr id="11" name="Flowchart: Process 10">
                <a:extLst>
                  <a:ext uri="{FF2B5EF4-FFF2-40B4-BE49-F238E27FC236}">
                    <a16:creationId xmlns:a16="http://schemas.microsoft.com/office/drawing/2014/main" id="{03E3E862-4D91-CFB1-DBFB-E15786F226E8}"/>
                  </a:ext>
                </a:extLst>
              </p:cNvPr>
              <p:cNvSpPr/>
              <p:nvPr/>
            </p:nvSpPr>
            <p:spPr>
              <a:xfrm>
                <a:off x="695382" y="3033399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id="{770D4CF5-A54D-0DFC-E799-2E3FEB68A1B2}"/>
                  </a:ext>
                </a:extLst>
              </p:cNvPr>
              <p:cNvSpPr/>
              <p:nvPr/>
            </p:nvSpPr>
            <p:spPr>
              <a:xfrm>
                <a:off x="1033947" y="3032760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lowchart: Process 24">
                <a:extLst>
                  <a:ext uri="{FF2B5EF4-FFF2-40B4-BE49-F238E27FC236}">
                    <a16:creationId xmlns:a16="http://schemas.microsoft.com/office/drawing/2014/main" id="{14957585-CC19-8165-C23B-9A5278522933}"/>
                  </a:ext>
                </a:extLst>
              </p:cNvPr>
              <p:cNvSpPr/>
              <p:nvPr/>
            </p:nvSpPr>
            <p:spPr>
              <a:xfrm>
                <a:off x="1797939" y="3032760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lowchart: Process 25">
                <a:extLst>
                  <a:ext uri="{FF2B5EF4-FFF2-40B4-BE49-F238E27FC236}">
                    <a16:creationId xmlns:a16="http://schemas.microsoft.com/office/drawing/2014/main" id="{548B98BE-BA98-06E9-0C49-EE5E99E7AAAD}"/>
                  </a:ext>
                </a:extLst>
              </p:cNvPr>
              <p:cNvSpPr/>
              <p:nvPr/>
            </p:nvSpPr>
            <p:spPr>
              <a:xfrm>
                <a:off x="2139075" y="3032759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Process 26">
                <a:extLst>
                  <a:ext uri="{FF2B5EF4-FFF2-40B4-BE49-F238E27FC236}">
                    <a16:creationId xmlns:a16="http://schemas.microsoft.com/office/drawing/2014/main" id="{91E6E9D1-A930-A14E-4131-FE9D648A322B}"/>
                  </a:ext>
                </a:extLst>
              </p:cNvPr>
              <p:cNvSpPr/>
              <p:nvPr/>
            </p:nvSpPr>
            <p:spPr>
              <a:xfrm>
                <a:off x="2905638" y="3032758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Process 27">
                <a:extLst>
                  <a:ext uri="{FF2B5EF4-FFF2-40B4-BE49-F238E27FC236}">
                    <a16:creationId xmlns:a16="http://schemas.microsoft.com/office/drawing/2014/main" id="{1D693930-3939-7210-7201-E082001E311A}"/>
                  </a:ext>
                </a:extLst>
              </p:cNvPr>
              <p:cNvSpPr/>
              <p:nvPr/>
            </p:nvSpPr>
            <p:spPr>
              <a:xfrm>
                <a:off x="3257724" y="3032757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Process 28">
                <a:extLst>
                  <a:ext uri="{FF2B5EF4-FFF2-40B4-BE49-F238E27FC236}">
                    <a16:creationId xmlns:a16="http://schemas.microsoft.com/office/drawing/2014/main" id="{33DFEA23-F6DA-A2BF-4FC8-D1CEBF5B1BCC}"/>
                  </a:ext>
                </a:extLst>
              </p:cNvPr>
              <p:cNvSpPr/>
              <p:nvPr/>
            </p:nvSpPr>
            <p:spPr>
              <a:xfrm>
                <a:off x="3672201" y="3032756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E56E839-CB1A-DCAB-279A-DF631ED5AE6A}"/>
                </a:ext>
              </a:extLst>
            </p:cNvPr>
            <p:cNvGrpSpPr/>
            <p:nvPr/>
          </p:nvGrpSpPr>
          <p:grpSpPr>
            <a:xfrm rot="5400000">
              <a:off x="1213784" y="2514353"/>
              <a:ext cx="2732251" cy="3769057"/>
              <a:chOff x="993084" y="3032756"/>
              <a:chExt cx="2728690" cy="2732893"/>
            </a:xfrm>
          </p:grpSpPr>
          <p:sp>
            <p:nvSpPr>
              <p:cNvPr id="31" name="Flowchart: Process 30">
                <a:extLst>
                  <a:ext uri="{FF2B5EF4-FFF2-40B4-BE49-F238E27FC236}">
                    <a16:creationId xmlns:a16="http://schemas.microsoft.com/office/drawing/2014/main" id="{5DCEA01A-581C-0F5F-670B-6112E770F768}"/>
                  </a:ext>
                </a:extLst>
              </p:cNvPr>
              <p:cNvSpPr/>
              <p:nvPr/>
            </p:nvSpPr>
            <p:spPr>
              <a:xfrm>
                <a:off x="993084" y="3033400"/>
                <a:ext cx="468861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Process 31">
                <a:extLst>
                  <a:ext uri="{FF2B5EF4-FFF2-40B4-BE49-F238E27FC236}">
                    <a16:creationId xmlns:a16="http://schemas.microsoft.com/office/drawing/2014/main" id="{0A544713-C517-B23A-6256-17FDA25BCB55}"/>
                  </a:ext>
                </a:extLst>
              </p:cNvPr>
              <p:cNvSpPr/>
              <p:nvPr/>
            </p:nvSpPr>
            <p:spPr>
              <a:xfrm>
                <a:off x="1033947" y="3032760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lowchart: Process 32">
                <a:extLst>
                  <a:ext uri="{FF2B5EF4-FFF2-40B4-BE49-F238E27FC236}">
                    <a16:creationId xmlns:a16="http://schemas.microsoft.com/office/drawing/2014/main" id="{8B70DD7E-31CE-364A-DE13-4BC7616A9B8B}"/>
                  </a:ext>
                </a:extLst>
              </p:cNvPr>
              <p:cNvSpPr/>
              <p:nvPr/>
            </p:nvSpPr>
            <p:spPr>
              <a:xfrm>
                <a:off x="1797939" y="3032760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Process 33">
                <a:extLst>
                  <a:ext uri="{FF2B5EF4-FFF2-40B4-BE49-F238E27FC236}">
                    <a16:creationId xmlns:a16="http://schemas.microsoft.com/office/drawing/2014/main" id="{07559FD1-E5AC-01BF-C3E3-AB73653A5560}"/>
                  </a:ext>
                </a:extLst>
              </p:cNvPr>
              <p:cNvSpPr/>
              <p:nvPr/>
            </p:nvSpPr>
            <p:spPr>
              <a:xfrm>
                <a:off x="2139075" y="3032759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Process 34">
                <a:extLst>
                  <a:ext uri="{FF2B5EF4-FFF2-40B4-BE49-F238E27FC236}">
                    <a16:creationId xmlns:a16="http://schemas.microsoft.com/office/drawing/2014/main" id="{D683400F-9FBF-9E74-DE49-B22DD2E7A2D0}"/>
                  </a:ext>
                </a:extLst>
              </p:cNvPr>
              <p:cNvSpPr/>
              <p:nvPr/>
            </p:nvSpPr>
            <p:spPr>
              <a:xfrm>
                <a:off x="2905638" y="3032758"/>
                <a:ext cx="766563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Process 35">
                <a:extLst>
                  <a:ext uri="{FF2B5EF4-FFF2-40B4-BE49-F238E27FC236}">
                    <a16:creationId xmlns:a16="http://schemas.microsoft.com/office/drawing/2014/main" id="{55F49660-7C65-5481-34FF-B57FF293EA96}"/>
                  </a:ext>
                </a:extLst>
              </p:cNvPr>
              <p:cNvSpPr/>
              <p:nvPr/>
            </p:nvSpPr>
            <p:spPr>
              <a:xfrm>
                <a:off x="3257726" y="3032756"/>
                <a:ext cx="464048" cy="2732249"/>
              </a:xfrm>
              <a:prstGeom prst="flowChartProcess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8" name="Picture 37" descr="A picture containing sky, outdoor, nature, sunset&#10;&#10;Description automatically generated">
            <a:extLst>
              <a:ext uri="{FF2B5EF4-FFF2-40B4-BE49-F238E27FC236}">
                <a16:creationId xmlns:a16="http://schemas.microsoft.com/office/drawing/2014/main" id="{1875DECD-60B4-3532-5F31-C78234DF9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26" y="2284801"/>
            <a:ext cx="2648439" cy="1986329"/>
          </a:xfrm>
          <a:prstGeom prst="rect">
            <a:avLst/>
          </a:prstGeom>
        </p:spPr>
      </p:pic>
      <p:pic>
        <p:nvPicPr>
          <p:cNvPr id="39" name="Picture 38" descr="A picture containing sky, outdoor, nature, sunset&#10;&#10;Description automatically generated">
            <a:extLst>
              <a:ext uri="{FF2B5EF4-FFF2-40B4-BE49-F238E27FC236}">
                <a16:creationId xmlns:a16="http://schemas.microsoft.com/office/drawing/2014/main" id="{82E47FDE-7B13-1242-055A-38318A47C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44" y="4449061"/>
            <a:ext cx="2648439" cy="1986329"/>
          </a:xfrm>
          <a:prstGeom prst="rect">
            <a:avLst/>
          </a:prstGeom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2D9F857-EAC1-A372-FEF2-CA8A556518EE}"/>
              </a:ext>
            </a:extLst>
          </p:cNvPr>
          <p:cNvSpPr/>
          <p:nvPr/>
        </p:nvSpPr>
        <p:spPr>
          <a:xfrm>
            <a:off x="6424271" y="3089153"/>
            <a:ext cx="1117809" cy="514692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535B94BE-02F7-4634-ADA5-213B69916E4E}"/>
              </a:ext>
            </a:extLst>
          </p:cNvPr>
          <p:cNvSpPr/>
          <p:nvPr/>
        </p:nvSpPr>
        <p:spPr>
          <a:xfrm>
            <a:off x="5383936" y="2902987"/>
            <a:ext cx="487316" cy="229969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4E0DC8A5-4A10-BB05-E723-613DB37FDC8A}"/>
              </a:ext>
            </a:extLst>
          </p:cNvPr>
          <p:cNvSpPr/>
          <p:nvPr/>
        </p:nvSpPr>
        <p:spPr>
          <a:xfrm>
            <a:off x="5895812" y="2704275"/>
            <a:ext cx="446112" cy="132218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rocess 65">
            <a:extLst>
              <a:ext uri="{FF2B5EF4-FFF2-40B4-BE49-F238E27FC236}">
                <a16:creationId xmlns:a16="http://schemas.microsoft.com/office/drawing/2014/main" id="{30F42E5C-97EC-2DB9-ABF1-DD6BA2581D68}"/>
              </a:ext>
            </a:extLst>
          </p:cNvPr>
          <p:cNvSpPr/>
          <p:nvPr/>
        </p:nvSpPr>
        <p:spPr>
          <a:xfrm>
            <a:off x="7106152" y="2841996"/>
            <a:ext cx="446112" cy="132218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DF9A0924-6645-1C2C-18E2-D2C9316194C9}"/>
              </a:ext>
            </a:extLst>
          </p:cNvPr>
          <p:cNvSpPr/>
          <p:nvPr/>
        </p:nvSpPr>
        <p:spPr>
          <a:xfrm>
            <a:off x="7270712" y="2735006"/>
            <a:ext cx="276605" cy="132218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780B968A-83A8-B7F9-6BB5-8A2969AED2BA}"/>
              </a:ext>
            </a:extLst>
          </p:cNvPr>
          <p:cNvSpPr/>
          <p:nvPr/>
        </p:nvSpPr>
        <p:spPr>
          <a:xfrm>
            <a:off x="6252879" y="2668897"/>
            <a:ext cx="253605" cy="132218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AA4339BC-AB52-8FE7-B33D-F6D629A5C4AC}"/>
              </a:ext>
            </a:extLst>
          </p:cNvPr>
          <p:cNvSpPr/>
          <p:nvPr/>
        </p:nvSpPr>
        <p:spPr>
          <a:xfrm>
            <a:off x="6812596" y="2628231"/>
            <a:ext cx="178627" cy="132218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E8057BCD-C649-422E-781B-8541BAA25D00}"/>
              </a:ext>
            </a:extLst>
          </p:cNvPr>
          <p:cNvSpPr/>
          <p:nvPr/>
        </p:nvSpPr>
        <p:spPr>
          <a:xfrm>
            <a:off x="6952340" y="2650975"/>
            <a:ext cx="178627" cy="132218"/>
          </a:xfrm>
          <a:prstGeom prst="flowChartProcess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9C978187-52DD-D718-7277-BC38EE2A43CB}"/>
              </a:ext>
            </a:extLst>
          </p:cNvPr>
          <p:cNvSpPr/>
          <p:nvPr/>
        </p:nvSpPr>
        <p:spPr>
          <a:xfrm>
            <a:off x="7066469" y="2692078"/>
            <a:ext cx="178627" cy="132218"/>
          </a:xfrm>
          <a:prstGeom prst="flowChartProcess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0E781093-2994-5AA3-AB12-46BE6C301ACE}"/>
              </a:ext>
            </a:extLst>
          </p:cNvPr>
          <p:cNvSpPr/>
          <p:nvPr/>
        </p:nvSpPr>
        <p:spPr>
          <a:xfrm>
            <a:off x="7231665" y="2640386"/>
            <a:ext cx="178627" cy="132218"/>
          </a:xfrm>
          <a:prstGeom prst="flowChartProcess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Process 72">
            <a:extLst>
              <a:ext uri="{FF2B5EF4-FFF2-40B4-BE49-F238E27FC236}">
                <a16:creationId xmlns:a16="http://schemas.microsoft.com/office/drawing/2014/main" id="{8A369978-9F1D-1489-5E02-4E49C7774C89}"/>
              </a:ext>
            </a:extLst>
          </p:cNvPr>
          <p:cNvSpPr/>
          <p:nvPr/>
        </p:nvSpPr>
        <p:spPr>
          <a:xfrm>
            <a:off x="5310506" y="2735006"/>
            <a:ext cx="321219" cy="132218"/>
          </a:xfrm>
          <a:prstGeom prst="flowChartProcess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Process 73">
            <a:extLst>
              <a:ext uri="{FF2B5EF4-FFF2-40B4-BE49-F238E27FC236}">
                <a16:creationId xmlns:a16="http://schemas.microsoft.com/office/drawing/2014/main" id="{A403B5ED-6581-C505-52F8-BE90D20B6C53}"/>
              </a:ext>
            </a:extLst>
          </p:cNvPr>
          <p:cNvSpPr/>
          <p:nvPr/>
        </p:nvSpPr>
        <p:spPr>
          <a:xfrm>
            <a:off x="5998369" y="2625969"/>
            <a:ext cx="178627" cy="132218"/>
          </a:xfrm>
          <a:prstGeom prst="flowChartProcess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Process 74">
            <a:extLst>
              <a:ext uri="{FF2B5EF4-FFF2-40B4-BE49-F238E27FC236}">
                <a16:creationId xmlns:a16="http://schemas.microsoft.com/office/drawing/2014/main" id="{3D09AC5E-DE3D-E585-6268-C6E27BD31538}"/>
              </a:ext>
            </a:extLst>
          </p:cNvPr>
          <p:cNvSpPr/>
          <p:nvPr/>
        </p:nvSpPr>
        <p:spPr>
          <a:xfrm>
            <a:off x="5648149" y="2633622"/>
            <a:ext cx="178627" cy="132218"/>
          </a:xfrm>
          <a:prstGeom prst="flowChartProcess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Process 75">
            <a:extLst>
              <a:ext uri="{FF2B5EF4-FFF2-40B4-BE49-F238E27FC236}">
                <a16:creationId xmlns:a16="http://schemas.microsoft.com/office/drawing/2014/main" id="{E6972224-0834-855D-0C11-3EC12854E8A8}"/>
              </a:ext>
            </a:extLst>
          </p:cNvPr>
          <p:cNvSpPr/>
          <p:nvPr/>
        </p:nvSpPr>
        <p:spPr>
          <a:xfrm>
            <a:off x="6964996" y="2780631"/>
            <a:ext cx="178627" cy="132218"/>
          </a:xfrm>
          <a:prstGeom prst="flowChartProcess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Process 76">
            <a:extLst>
              <a:ext uri="{FF2B5EF4-FFF2-40B4-BE49-F238E27FC236}">
                <a16:creationId xmlns:a16="http://schemas.microsoft.com/office/drawing/2014/main" id="{9877DCF3-FD50-EA0D-92B4-8E1929A82CB4}"/>
              </a:ext>
            </a:extLst>
          </p:cNvPr>
          <p:cNvSpPr/>
          <p:nvPr/>
        </p:nvSpPr>
        <p:spPr>
          <a:xfrm>
            <a:off x="5196377" y="2638569"/>
            <a:ext cx="309799" cy="132218"/>
          </a:xfrm>
          <a:prstGeom prst="flowChartProcess">
            <a:avLst/>
          </a:prstGeom>
          <a:noFill/>
          <a:ln w="63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 descr="A picture containing sky, outdoor, nature, sunset&#10;&#10;Description automatically generated">
            <a:extLst>
              <a:ext uri="{FF2B5EF4-FFF2-40B4-BE49-F238E27FC236}">
                <a16:creationId xmlns:a16="http://schemas.microsoft.com/office/drawing/2014/main" id="{CF1FAF2F-6EF2-1A01-2599-413D820A6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393" y="2838213"/>
            <a:ext cx="3769056" cy="2826792"/>
          </a:xfrm>
          <a:prstGeom prst="rect">
            <a:avLst/>
          </a:prstGeom>
        </p:spPr>
      </p:pic>
      <p:sp>
        <p:nvSpPr>
          <p:cNvPr id="110" name="Flowchart: Process 109">
            <a:extLst>
              <a:ext uri="{FF2B5EF4-FFF2-40B4-BE49-F238E27FC236}">
                <a16:creationId xmlns:a16="http://schemas.microsoft.com/office/drawing/2014/main" id="{D8B47C0E-8BA3-81B8-A706-4435ACD0AD40}"/>
              </a:ext>
            </a:extLst>
          </p:cNvPr>
          <p:cNvSpPr/>
          <p:nvPr/>
        </p:nvSpPr>
        <p:spPr>
          <a:xfrm>
            <a:off x="10069425" y="3941949"/>
            <a:ext cx="1746024" cy="773741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Process 110">
            <a:extLst>
              <a:ext uri="{FF2B5EF4-FFF2-40B4-BE49-F238E27FC236}">
                <a16:creationId xmlns:a16="http://schemas.microsoft.com/office/drawing/2014/main" id="{5A755817-CC91-EBDB-C9E3-0CA5BB9E8600}"/>
              </a:ext>
            </a:extLst>
          </p:cNvPr>
          <p:cNvSpPr/>
          <p:nvPr/>
        </p:nvSpPr>
        <p:spPr>
          <a:xfrm>
            <a:off x="8752114" y="3623206"/>
            <a:ext cx="594361" cy="430909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70724B10-757A-9675-4C5C-B68DF1ED4B17}"/>
              </a:ext>
            </a:extLst>
          </p:cNvPr>
          <p:cNvSpPr/>
          <p:nvPr/>
        </p:nvSpPr>
        <p:spPr>
          <a:xfrm>
            <a:off x="11238506" y="3502230"/>
            <a:ext cx="583569" cy="411448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0A6EAF-B70F-FAB3-166A-2D06495E20CC}"/>
              </a:ext>
            </a:extLst>
          </p:cNvPr>
          <p:cNvGrpSpPr/>
          <p:nvPr/>
        </p:nvGrpSpPr>
        <p:grpSpPr>
          <a:xfrm>
            <a:off x="4934127" y="4455661"/>
            <a:ext cx="2605625" cy="1984984"/>
            <a:chOff x="4934127" y="4455661"/>
            <a:chExt cx="2605625" cy="1984984"/>
          </a:xfrm>
          <a:solidFill>
            <a:schemeClr val="accent1">
              <a:lumMod val="40000"/>
              <a:lumOff val="60000"/>
              <a:alpha val="61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303D8-80AD-DB5D-5ED2-C41500A664A2}"/>
                </a:ext>
              </a:extLst>
            </p:cNvPr>
            <p:cNvSpPr/>
            <p:nvPr/>
          </p:nvSpPr>
          <p:spPr>
            <a:xfrm>
              <a:off x="4938126" y="445927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7226DE1-CC1D-BE66-FC6E-89CE18C99111}"/>
                </a:ext>
              </a:extLst>
            </p:cNvPr>
            <p:cNvSpPr/>
            <p:nvPr/>
          </p:nvSpPr>
          <p:spPr>
            <a:xfrm>
              <a:off x="4935497" y="464110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BDEFBA5-5FA2-A25F-0A86-53EBD6D28812}"/>
                </a:ext>
              </a:extLst>
            </p:cNvPr>
            <p:cNvSpPr/>
            <p:nvPr/>
          </p:nvSpPr>
          <p:spPr>
            <a:xfrm>
              <a:off x="4934127" y="482244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AA46286-1852-EFDD-0AB8-5A133A0701C7}"/>
                </a:ext>
              </a:extLst>
            </p:cNvPr>
            <p:cNvSpPr/>
            <p:nvPr/>
          </p:nvSpPr>
          <p:spPr>
            <a:xfrm>
              <a:off x="4934127" y="500337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4BFB8C0-BE7B-80A1-1DD7-E9568331D114}"/>
                </a:ext>
              </a:extLst>
            </p:cNvPr>
            <p:cNvSpPr/>
            <p:nvPr/>
          </p:nvSpPr>
          <p:spPr>
            <a:xfrm>
              <a:off x="4935693" y="518470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12A068B-6AD5-F7EE-3506-375D83C2D151}"/>
                </a:ext>
              </a:extLst>
            </p:cNvPr>
            <p:cNvSpPr/>
            <p:nvPr/>
          </p:nvSpPr>
          <p:spPr>
            <a:xfrm>
              <a:off x="4934127" y="5365637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8134D2F-7F92-72E3-4A06-BBDA5D4595FB}"/>
                </a:ext>
              </a:extLst>
            </p:cNvPr>
            <p:cNvSpPr/>
            <p:nvPr/>
          </p:nvSpPr>
          <p:spPr>
            <a:xfrm>
              <a:off x="4934127" y="554611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5BE0090-C8DB-8C9B-6ED6-496A031C61EA}"/>
                </a:ext>
              </a:extLst>
            </p:cNvPr>
            <p:cNvSpPr/>
            <p:nvPr/>
          </p:nvSpPr>
          <p:spPr>
            <a:xfrm>
              <a:off x="4935104" y="572394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FE099E6-E0B2-9190-3C47-363F677914B2}"/>
                </a:ext>
              </a:extLst>
            </p:cNvPr>
            <p:cNvSpPr/>
            <p:nvPr/>
          </p:nvSpPr>
          <p:spPr>
            <a:xfrm>
              <a:off x="4938125" y="590150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67CA53-E9E6-CE68-CD85-FBC0774EC126}"/>
                </a:ext>
              </a:extLst>
            </p:cNvPr>
            <p:cNvSpPr/>
            <p:nvPr/>
          </p:nvSpPr>
          <p:spPr>
            <a:xfrm>
              <a:off x="4938125" y="608041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5BF0184-4FBD-47A8-4365-26DAA02D5794}"/>
                </a:ext>
              </a:extLst>
            </p:cNvPr>
            <p:cNvSpPr/>
            <p:nvPr/>
          </p:nvSpPr>
          <p:spPr>
            <a:xfrm>
              <a:off x="4940753" y="625981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8EAB0DB-ABFE-E995-AB0C-EA788D926C7A}"/>
                </a:ext>
              </a:extLst>
            </p:cNvPr>
            <p:cNvSpPr/>
            <p:nvPr/>
          </p:nvSpPr>
          <p:spPr>
            <a:xfrm>
              <a:off x="5124218" y="446242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1E27271-AC2B-5A0D-AF9E-8B9A911068EC}"/>
                </a:ext>
              </a:extLst>
            </p:cNvPr>
            <p:cNvSpPr/>
            <p:nvPr/>
          </p:nvSpPr>
          <p:spPr>
            <a:xfrm>
              <a:off x="5121589" y="4644267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E6D1B91-A905-959E-7C24-70767C36AD7A}"/>
                </a:ext>
              </a:extLst>
            </p:cNvPr>
            <p:cNvSpPr/>
            <p:nvPr/>
          </p:nvSpPr>
          <p:spPr>
            <a:xfrm>
              <a:off x="5120219" y="4825600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38D5B3F-B2BD-6EBE-F8E8-4D84CED01710}"/>
                </a:ext>
              </a:extLst>
            </p:cNvPr>
            <p:cNvSpPr/>
            <p:nvPr/>
          </p:nvSpPr>
          <p:spPr>
            <a:xfrm>
              <a:off x="5120219" y="500653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876CF37-4B5B-4B31-3DE6-EFD9F542D4A0}"/>
                </a:ext>
              </a:extLst>
            </p:cNvPr>
            <p:cNvSpPr/>
            <p:nvPr/>
          </p:nvSpPr>
          <p:spPr>
            <a:xfrm>
              <a:off x="5121785" y="5187864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594A90E-3D96-E72F-7379-98801EC115FE}"/>
                </a:ext>
              </a:extLst>
            </p:cNvPr>
            <p:cNvSpPr/>
            <p:nvPr/>
          </p:nvSpPr>
          <p:spPr>
            <a:xfrm>
              <a:off x="5120219" y="536879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A3857DC-AA7D-1E5A-8A95-465739600B89}"/>
                </a:ext>
              </a:extLst>
            </p:cNvPr>
            <p:cNvSpPr/>
            <p:nvPr/>
          </p:nvSpPr>
          <p:spPr>
            <a:xfrm>
              <a:off x="5120219" y="554926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5EA9F6-26ED-40BB-75DC-05423A65CD4C}"/>
                </a:ext>
              </a:extLst>
            </p:cNvPr>
            <p:cNvSpPr/>
            <p:nvPr/>
          </p:nvSpPr>
          <p:spPr>
            <a:xfrm>
              <a:off x="5121196" y="572709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61B3419-FD0D-F632-A806-D23C60502B87}"/>
                </a:ext>
              </a:extLst>
            </p:cNvPr>
            <p:cNvSpPr/>
            <p:nvPr/>
          </p:nvSpPr>
          <p:spPr>
            <a:xfrm>
              <a:off x="5124217" y="590466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DBEEB1D-905F-6EB6-0FC8-7000F87291BE}"/>
                </a:ext>
              </a:extLst>
            </p:cNvPr>
            <p:cNvSpPr/>
            <p:nvPr/>
          </p:nvSpPr>
          <p:spPr>
            <a:xfrm>
              <a:off x="5124217" y="608356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FC36A4D-0B77-5685-F0A8-5029B8352642}"/>
                </a:ext>
              </a:extLst>
            </p:cNvPr>
            <p:cNvSpPr/>
            <p:nvPr/>
          </p:nvSpPr>
          <p:spPr>
            <a:xfrm>
              <a:off x="5126845" y="626296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1C56062-DA54-466A-808F-FB34F7C69573}"/>
                </a:ext>
              </a:extLst>
            </p:cNvPr>
            <p:cNvSpPr/>
            <p:nvPr/>
          </p:nvSpPr>
          <p:spPr>
            <a:xfrm>
              <a:off x="5307290" y="446227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18FD4F5-995C-3D0F-5842-E1ED5AE2DDF3}"/>
                </a:ext>
              </a:extLst>
            </p:cNvPr>
            <p:cNvSpPr/>
            <p:nvPr/>
          </p:nvSpPr>
          <p:spPr>
            <a:xfrm>
              <a:off x="5304661" y="464411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9578AD1-444E-B570-5C76-6A6CEC404EEC}"/>
                </a:ext>
              </a:extLst>
            </p:cNvPr>
            <p:cNvSpPr/>
            <p:nvPr/>
          </p:nvSpPr>
          <p:spPr>
            <a:xfrm>
              <a:off x="5303291" y="4825445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68D8A5-318E-BCA1-F4D8-EB9E2C761B9D}"/>
                </a:ext>
              </a:extLst>
            </p:cNvPr>
            <p:cNvSpPr/>
            <p:nvPr/>
          </p:nvSpPr>
          <p:spPr>
            <a:xfrm>
              <a:off x="5303291" y="5006376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5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6EB1A62-161F-DFAB-62C7-9EFBDB3932A2}"/>
                </a:ext>
              </a:extLst>
            </p:cNvPr>
            <p:cNvSpPr/>
            <p:nvPr/>
          </p:nvSpPr>
          <p:spPr>
            <a:xfrm>
              <a:off x="5304857" y="518770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7FEDC7B-7F3C-DDB4-B2FE-15FAF0F1AC05}"/>
                </a:ext>
              </a:extLst>
            </p:cNvPr>
            <p:cNvSpPr/>
            <p:nvPr/>
          </p:nvSpPr>
          <p:spPr>
            <a:xfrm>
              <a:off x="5303291" y="536864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C7909A4-9EAE-53F6-57D5-DB0F3711284C}"/>
                </a:ext>
              </a:extLst>
            </p:cNvPr>
            <p:cNvSpPr/>
            <p:nvPr/>
          </p:nvSpPr>
          <p:spPr>
            <a:xfrm>
              <a:off x="5303291" y="554911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3D76FD5-3C25-C04E-E902-099E664ECF9A}"/>
                </a:ext>
              </a:extLst>
            </p:cNvPr>
            <p:cNvSpPr/>
            <p:nvPr/>
          </p:nvSpPr>
          <p:spPr>
            <a:xfrm>
              <a:off x="5304268" y="572694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682FB62-5280-FC1B-3DE2-4B881890484C}"/>
                </a:ext>
              </a:extLst>
            </p:cNvPr>
            <p:cNvSpPr/>
            <p:nvPr/>
          </p:nvSpPr>
          <p:spPr>
            <a:xfrm>
              <a:off x="5307289" y="590451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C2EAD9-A7CC-56AA-68F0-C945F549638B}"/>
                </a:ext>
              </a:extLst>
            </p:cNvPr>
            <p:cNvSpPr/>
            <p:nvPr/>
          </p:nvSpPr>
          <p:spPr>
            <a:xfrm>
              <a:off x="5307289" y="608341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66B1AF4-14C8-44FA-E0AD-7E607D192336}"/>
                </a:ext>
              </a:extLst>
            </p:cNvPr>
            <p:cNvSpPr/>
            <p:nvPr/>
          </p:nvSpPr>
          <p:spPr>
            <a:xfrm>
              <a:off x="5309917" y="6262814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8020AED-CE2F-B9C1-2A25-FA9CD9489F68}"/>
                </a:ext>
              </a:extLst>
            </p:cNvPr>
            <p:cNvSpPr/>
            <p:nvPr/>
          </p:nvSpPr>
          <p:spPr>
            <a:xfrm>
              <a:off x="5496403" y="446101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D0DB5ED-4EA6-3C90-FF89-46C66D0254B2}"/>
                </a:ext>
              </a:extLst>
            </p:cNvPr>
            <p:cNvSpPr/>
            <p:nvPr/>
          </p:nvSpPr>
          <p:spPr>
            <a:xfrm>
              <a:off x="5493774" y="464285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D68BED4-401A-3422-3DA1-1553D9531E1A}"/>
                </a:ext>
              </a:extLst>
            </p:cNvPr>
            <p:cNvSpPr/>
            <p:nvPr/>
          </p:nvSpPr>
          <p:spPr>
            <a:xfrm>
              <a:off x="5492404" y="482419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B258078-9BF8-8932-ECB4-80E79B3FCB48}"/>
                </a:ext>
              </a:extLst>
            </p:cNvPr>
            <p:cNvSpPr/>
            <p:nvPr/>
          </p:nvSpPr>
          <p:spPr>
            <a:xfrm>
              <a:off x="5492404" y="5005122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5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97A5A79-5E5B-C08E-01EC-D167BD75925B}"/>
                </a:ext>
              </a:extLst>
            </p:cNvPr>
            <p:cNvSpPr/>
            <p:nvPr/>
          </p:nvSpPr>
          <p:spPr>
            <a:xfrm>
              <a:off x="5493970" y="518645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93E9713-D5D9-06C9-78A0-D2A709CE1413}"/>
                </a:ext>
              </a:extLst>
            </p:cNvPr>
            <p:cNvSpPr/>
            <p:nvPr/>
          </p:nvSpPr>
          <p:spPr>
            <a:xfrm>
              <a:off x="5492404" y="536738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EE53012-505B-3130-3B1D-B864319B4442}"/>
                </a:ext>
              </a:extLst>
            </p:cNvPr>
            <p:cNvSpPr/>
            <p:nvPr/>
          </p:nvSpPr>
          <p:spPr>
            <a:xfrm>
              <a:off x="5492404" y="554785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1CA7BEB-FD4E-7B8F-0B49-F2654610F000}"/>
                </a:ext>
              </a:extLst>
            </p:cNvPr>
            <p:cNvSpPr/>
            <p:nvPr/>
          </p:nvSpPr>
          <p:spPr>
            <a:xfrm>
              <a:off x="5493381" y="572568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526864F-6A2A-8E61-76FC-6ACE06BF9628}"/>
                </a:ext>
              </a:extLst>
            </p:cNvPr>
            <p:cNvSpPr/>
            <p:nvPr/>
          </p:nvSpPr>
          <p:spPr>
            <a:xfrm>
              <a:off x="5496402" y="5903257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9A2DBA-26D3-2E28-AF1D-AEBE7D617E3D}"/>
                </a:ext>
              </a:extLst>
            </p:cNvPr>
            <p:cNvSpPr/>
            <p:nvPr/>
          </p:nvSpPr>
          <p:spPr>
            <a:xfrm>
              <a:off x="5496402" y="608215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BB7B03A-3378-C52E-1A04-AABB23C07587}"/>
                </a:ext>
              </a:extLst>
            </p:cNvPr>
            <p:cNvSpPr/>
            <p:nvPr/>
          </p:nvSpPr>
          <p:spPr>
            <a:xfrm>
              <a:off x="5499030" y="626156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92EC35F-1560-A2EE-A57F-01B8B46FCE70}"/>
                </a:ext>
              </a:extLst>
            </p:cNvPr>
            <p:cNvSpPr/>
            <p:nvPr/>
          </p:nvSpPr>
          <p:spPr>
            <a:xfrm>
              <a:off x="5678201" y="445921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94C092E-103C-0C34-54C2-6BCF3E2AA722}"/>
                </a:ext>
              </a:extLst>
            </p:cNvPr>
            <p:cNvSpPr/>
            <p:nvPr/>
          </p:nvSpPr>
          <p:spPr>
            <a:xfrm>
              <a:off x="5675572" y="464105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7DAE395-460E-B8CB-C631-B675781C9BB1}"/>
                </a:ext>
              </a:extLst>
            </p:cNvPr>
            <p:cNvSpPr/>
            <p:nvPr/>
          </p:nvSpPr>
          <p:spPr>
            <a:xfrm>
              <a:off x="5674202" y="482238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40DD1F7-00F3-C6D3-5270-BFE74E68819C}"/>
                </a:ext>
              </a:extLst>
            </p:cNvPr>
            <p:cNvSpPr/>
            <p:nvPr/>
          </p:nvSpPr>
          <p:spPr>
            <a:xfrm>
              <a:off x="5674202" y="5003319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5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B573B59-F639-E6A3-3DAE-0C2DAFF29F09}"/>
                </a:ext>
              </a:extLst>
            </p:cNvPr>
            <p:cNvSpPr/>
            <p:nvPr/>
          </p:nvSpPr>
          <p:spPr>
            <a:xfrm>
              <a:off x="5675768" y="518465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7C6FF7D-B672-D70F-BA10-4C26FB7BACA9}"/>
                </a:ext>
              </a:extLst>
            </p:cNvPr>
            <p:cNvSpPr/>
            <p:nvPr/>
          </p:nvSpPr>
          <p:spPr>
            <a:xfrm>
              <a:off x="5674202" y="536558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5B79797-FB16-6955-C5CE-E6C2493AA314}"/>
                </a:ext>
              </a:extLst>
            </p:cNvPr>
            <p:cNvSpPr/>
            <p:nvPr/>
          </p:nvSpPr>
          <p:spPr>
            <a:xfrm>
              <a:off x="5674202" y="554605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19A9D33-919D-E9BB-8935-81CA810444DC}"/>
                </a:ext>
              </a:extLst>
            </p:cNvPr>
            <p:cNvSpPr/>
            <p:nvPr/>
          </p:nvSpPr>
          <p:spPr>
            <a:xfrm>
              <a:off x="5675179" y="572388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ED1EBA1-CB1A-A132-A775-F13B3B96DF60}"/>
                </a:ext>
              </a:extLst>
            </p:cNvPr>
            <p:cNvSpPr/>
            <p:nvPr/>
          </p:nvSpPr>
          <p:spPr>
            <a:xfrm>
              <a:off x="5678200" y="5901454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FDD9A8-CA76-2944-E231-801694EC4329}"/>
                </a:ext>
              </a:extLst>
            </p:cNvPr>
            <p:cNvSpPr/>
            <p:nvPr/>
          </p:nvSpPr>
          <p:spPr>
            <a:xfrm>
              <a:off x="5678200" y="608035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DB6935D-6601-E6AA-F9AD-530C683DAD40}"/>
                </a:ext>
              </a:extLst>
            </p:cNvPr>
            <p:cNvSpPr/>
            <p:nvPr/>
          </p:nvSpPr>
          <p:spPr>
            <a:xfrm>
              <a:off x="5680828" y="6259757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198E845-97C5-3D9D-A4B0-8A5CCFFEA9A4}"/>
                </a:ext>
              </a:extLst>
            </p:cNvPr>
            <p:cNvSpPr/>
            <p:nvPr/>
          </p:nvSpPr>
          <p:spPr>
            <a:xfrm>
              <a:off x="5866055" y="445921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B5DC2D6-D084-E865-DB56-205AF7E2D2DB}"/>
                </a:ext>
              </a:extLst>
            </p:cNvPr>
            <p:cNvSpPr/>
            <p:nvPr/>
          </p:nvSpPr>
          <p:spPr>
            <a:xfrm>
              <a:off x="5863426" y="464105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5D8EB61-DFC3-8F29-CA5B-1ADF21152A88}"/>
                </a:ext>
              </a:extLst>
            </p:cNvPr>
            <p:cNvSpPr/>
            <p:nvPr/>
          </p:nvSpPr>
          <p:spPr>
            <a:xfrm>
              <a:off x="5862056" y="4822388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2DFB643-74D7-FB89-69DC-5700DA26DC49}"/>
                </a:ext>
              </a:extLst>
            </p:cNvPr>
            <p:cNvSpPr/>
            <p:nvPr/>
          </p:nvSpPr>
          <p:spPr>
            <a:xfrm>
              <a:off x="5862056" y="500331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2408BB8-42B2-D1C5-23A1-4C2AF7B7B5DB}"/>
                </a:ext>
              </a:extLst>
            </p:cNvPr>
            <p:cNvSpPr/>
            <p:nvPr/>
          </p:nvSpPr>
          <p:spPr>
            <a:xfrm>
              <a:off x="5863622" y="518465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42E2FC9-686D-222A-6944-9A5B48DFC353}"/>
                </a:ext>
              </a:extLst>
            </p:cNvPr>
            <p:cNvSpPr/>
            <p:nvPr/>
          </p:nvSpPr>
          <p:spPr>
            <a:xfrm>
              <a:off x="5862056" y="536558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E5DF178-07A1-09FA-FEF7-F2F43BF97C34}"/>
                </a:ext>
              </a:extLst>
            </p:cNvPr>
            <p:cNvSpPr/>
            <p:nvPr/>
          </p:nvSpPr>
          <p:spPr>
            <a:xfrm>
              <a:off x="5862056" y="554605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FA2EB28-53CF-7111-5AAF-647A3AC9323D}"/>
                </a:ext>
              </a:extLst>
            </p:cNvPr>
            <p:cNvSpPr/>
            <p:nvPr/>
          </p:nvSpPr>
          <p:spPr>
            <a:xfrm>
              <a:off x="5863033" y="572388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CD6A0E6-2ACB-5648-6C9B-B02513E2C9BA}"/>
                </a:ext>
              </a:extLst>
            </p:cNvPr>
            <p:cNvSpPr/>
            <p:nvPr/>
          </p:nvSpPr>
          <p:spPr>
            <a:xfrm>
              <a:off x="5866054" y="5901454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C1D12AC-2608-31E2-6FB6-BD9AF596346C}"/>
                </a:ext>
              </a:extLst>
            </p:cNvPr>
            <p:cNvSpPr/>
            <p:nvPr/>
          </p:nvSpPr>
          <p:spPr>
            <a:xfrm>
              <a:off x="5866054" y="608035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0A75968-52A8-4F0D-FD2F-DAF7EABAAA8C}"/>
                </a:ext>
              </a:extLst>
            </p:cNvPr>
            <p:cNvSpPr/>
            <p:nvPr/>
          </p:nvSpPr>
          <p:spPr>
            <a:xfrm>
              <a:off x="5868682" y="6259757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73771A4-B5B8-CC01-F52F-274B62282D5E}"/>
                </a:ext>
              </a:extLst>
            </p:cNvPr>
            <p:cNvSpPr/>
            <p:nvPr/>
          </p:nvSpPr>
          <p:spPr>
            <a:xfrm>
              <a:off x="6054616" y="445921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EDF91EA-367F-027C-FA2A-DD7598A65CC1}"/>
                </a:ext>
              </a:extLst>
            </p:cNvPr>
            <p:cNvSpPr/>
            <p:nvPr/>
          </p:nvSpPr>
          <p:spPr>
            <a:xfrm>
              <a:off x="6051987" y="464105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8C0899C-956E-1CFE-ECB6-E8E1CB39FB6A}"/>
                </a:ext>
              </a:extLst>
            </p:cNvPr>
            <p:cNvSpPr/>
            <p:nvPr/>
          </p:nvSpPr>
          <p:spPr>
            <a:xfrm>
              <a:off x="6050617" y="4822388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242783D-BDC1-D071-877E-FF71FC76F4FE}"/>
                </a:ext>
              </a:extLst>
            </p:cNvPr>
            <p:cNvSpPr/>
            <p:nvPr/>
          </p:nvSpPr>
          <p:spPr>
            <a:xfrm>
              <a:off x="6050617" y="500331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AB0C95E-0094-ED84-2400-F6CDB1CB39F0}"/>
                </a:ext>
              </a:extLst>
            </p:cNvPr>
            <p:cNvSpPr/>
            <p:nvPr/>
          </p:nvSpPr>
          <p:spPr>
            <a:xfrm>
              <a:off x="6052183" y="518465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7D33358-1B8B-A1BB-4F92-3D945093E8A7}"/>
                </a:ext>
              </a:extLst>
            </p:cNvPr>
            <p:cNvSpPr/>
            <p:nvPr/>
          </p:nvSpPr>
          <p:spPr>
            <a:xfrm>
              <a:off x="6050617" y="536558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BA29840-AD84-17FF-6436-A97677812089}"/>
                </a:ext>
              </a:extLst>
            </p:cNvPr>
            <p:cNvSpPr/>
            <p:nvPr/>
          </p:nvSpPr>
          <p:spPr>
            <a:xfrm>
              <a:off x="6050617" y="554605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62850ED-7CB7-026E-21EB-778BC5A836C5}"/>
                </a:ext>
              </a:extLst>
            </p:cNvPr>
            <p:cNvSpPr/>
            <p:nvPr/>
          </p:nvSpPr>
          <p:spPr>
            <a:xfrm>
              <a:off x="6051594" y="572388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CFBF5BC-B49B-6FAC-5B8F-CC947A282370}"/>
                </a:ext>
              </a:extLst>
            </p:cNvPr>
            <p:cNvSpPr/>
            <p:nvPr/>
          </p:nvSpPr>
          <p:spPr>
            <a:xfrm>
              <a:off x="6054615" y="5901454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FD92CDC-2E36-74CF-B2D7-9BD11F7B9AE5}"/>
                </a:ext>
              </a:extLst>
            </p:cNvPr>
            <p:cNvSpPr/>
            <p:nvPr/>
          </p:nvSpPr>
          <p:spPr>
            <a:xfrm>
              <a:off x="6054615" y="608035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2C259BB-C915-5279-A638-6D15E54DBB3D}"/>
                </a:ext>
              </a:extLst>
            </p:cNvPr>
            <p:cNvSpPr/>
            <p:nvPr/>
          </p:nvSpPr>
          <p:spPr>
            <a:xfrm>
              <a:off x="6057243" y="6259757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DAAE94A-78E3-F5D4-F378-FC0E521BD86E}"/>
                </a:ext>
              </a:extLst>
            </p:cNvPr>
            <p:cNvSpPr/>
            <p:nvPr/>
          </p:nvSpPr>
          <p:spPr>
            <a:xfrm>
              <a:off x="6240495" y="445943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BD895BE-83E3-0175-82D9-242E9E3C3E94}"/>
                </a:ext>
              </a:extLst>
            </p:cNvPr>
            <p:cNvSpPr/>
            <p:nvPr/>
          </p:nvSpPr>
          <p:spPr>
            <a:xfrm>
              <a:off x="6237866" y="464127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F719817-699C-571D-EB89-8BF2559C9519}"/>
                </a:ext>
              </a:extLst>
            </p:cNvPr>
            <p:cNvSpPr/>
            <p:nvPr/>
          </p:nvSpPr>
          <p:spPr>
            <a:xfrm>
              <a:off x="6236496" y="4822604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43FFAD5-502E-71F5-8694-86B72474F905}"/>
                </a:ext>
              </a:extLst>
            </p:cNvPr>
            <p:cNvSpPr/>
            <p:nvPr/>
          </p:nvSpPr>
          <p:spPr>
            <a:xfrm>
              <a:off x="6236496" y="500353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B970D8A-4B9B-BADF-B6AB-3058714A4ACD}"/>
                </a:ext>
              </a:extLst>
            </p:cNvPr>
            <p:cNvSpPr/>
            <p:nvPr/>
          </p:nvSpPr>
          <p:spPr>
            <a:xfrm>
              <a:off x="6238062" y="518486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3840D88-D0E7-9A3D-5120-B039450AF6D5}"/>
                </a:ext>
              </a:extLst>
            </p:cNvPr>
            <p:cNvSpPr/>
            <p:nvPr/>
          </p:nvSpPr>
          <p:spPr>
            <a:xfrm>
              <a:off x="6236496" y="536579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15A15DA-47BF-4E3F-5540-CEE1AE02DC26}"/>
                </a:ext>
              </a:extLst>
            </p:cNvPr>
            <p:cNvSpPr/>
            <p:nvPr/>
          </p:nvSpPr>
          <p:spPr>
            <a:xfrm>
              <a:off x="6236496" y="554627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6BF782-C0E8-E36D-052F-8684C52B8C14}"/>
                </a:ext>
              </a:extLst>
            </p:cNvPr>
            <p:cNvSpPr/>
            <p:nvPr/>
          </p:nvSpPr>
          <p:spPr>
            <a:xfrm>
              <a:off x="6237473" y="572410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5D5A4E1-AAEE-0EAA-7A47-67FEDF1B021D}"/>
                </a:ext>
              </a:extLst>
            </p:cNvPr>
            <p:cNvSpPr/>
            <p:nvPr/>
          </p:nvSpPr>
          <p:spPr>
            <a:xfrm>
              <a:off x="6240494" y="590167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E4CEBC6-1682-EC23-4BAB-9BA10E5E8FB9}"/>
                </a:ext>
              </a:extLst>
            </p:cNvPr>
            <p:cNvSpPr/>
            <p:nvPr/>
          </p:nvSpPr>
          <p:spPr>
            <a:xfrm>
              <a:off x="6240494" y="608057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20B5024-5B41-64DB-044E-4ADB04C75A34}"/>
                </a:ext>
              </a:extLst>
            </p:cNvPr>
            <p:cNvSpPr/>
            <p:nvPr/>
          </p:nvSpPr>
          <p:spPr>
            <a:xfrm>
              <a:off x="6243122" y="625997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80ED75E-9E30-5B48-94F6-A11D0371E6C2}"/>
                </a:ext>
              </a:extLst>
            </p:cNvPr>
            <p:cNvSpPr/>
            <p:nvPr/>
          </p:nvSpPr>
          <p:spPr>
            <a:xfrm>
              <a:off x="6426131" y="445566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E6B89FC-5BAA-F23B-9A48-51B98394DABA}"/>
                </a:ext>
              </a:extLst>
            </p:cNvPr>
            <p:cNvSpPr/>
            <p:nvPr/>
          </p:nvSpPr>
          <p:spPr>
            <a:xfrm>
              <a:off x="6423502" y="463750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B216DEB-B355-530A-50C5-345A9961AB6D}"/>
                </a:ext>
              </a:extLst>
            </p:cNvPr>
            <p:cNvSpPr/>
            <p:nvPr/>
          </p:nvSpPr>
          <p:spPr>
            <a:xfrm>
              <a:off x="6422132" y="481883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D65A691-43D0-8181-AB6B-34CA41EC9388}"/>
                </a:ext>
              </a:extLst>
            </p:cNvPr>
            <p:cNvSpPr/>
            <p:nvPr/>
          </p:nvSpPr>
          <p:spPr>
            <a:xfrm>
              <a:off x="6422132" y="4999764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0D733EB-E287-1A1F-305C-904A6ECA49E2}"/>
                </a:ext>
              </a:extLst>
            </p:cNvPr>
            <p:cNvSpPr/>
            <p:nvPr/>
          </p:nvSpPr>
          <p:spPr>
            <a:xfrm>
              <a:off x="6423698" y="5181097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834EE83-000A-75EE-6D4B-7651962A407E}"/>
                </a:ext>
              </a:extLst>
            </p:cNvPr>
            <p:cNvSpPr/>
            <p:nvPr/>
          </p:nvSpPr>
          <p:spPr>
            <a:xfrm>
              <a:off x="6422132" y="5362028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BCBFFC2-6849-815D-F6B4-CFCAB6A41C0F}"/>
                </a:ext>
              </a:extLst>
            </p:cNvPr>
            <p:cNvSpPr/>
            <p:nvPr/>
          </p:nvSpPr>
          <p:spPr>
            <a:xfrm>
              <a:off x="6422132" y="5542501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A6134281-65E5-7F33-38FD-48FAD647C3B6}"/>
                </a:ext>
              </a:extLst>
            </p:cNvPr>
            <p:cNvSpPr/>
            <p:nvPr/>
          </p:nvSpPr>
          <p:spPr>
            <a:xfrm>
              <a:off x="6423109" y="572033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E2D9D8B-5EA3-470F-83D6-F39C770BD182}"/>
                </a:ext>
              </a:extLst>
            </p:cNvPr>
            <p:cNvSpPr/>
            <p:nvPr/>
          </p:nvSpPr>
          <p:spPr>
            <a:xfrm>
              <a:off x="6426130" y="589789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C421CD4-3F70-20CA-0538-876A275D433F}"/>
                </a:ext>
              </a:extLst>
            </p:cNvPr>
            <p:cNvSpPr/>
            <p:nvPr/>
          </p:nvSpPr>
          <p:spPr>
            <a:xfrm>
              <a:off x="6426130" y="607680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F725D3C3-2D3E-E4CC-751B-42233B29120A}"/>
                </a:ext>
              </a:extLst>
            </p:cNvPr>
            <p:cNvSpPr/>
            <p:nvPr/>
          </p:nvSpPr>
          <p:spPr>
            <a:xfrm>
              <a:off x="6428758" y="625620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9634785-37D5-A3BA-F002-2CF57883BC7E}"/>
                </a:ext>
              </a:extLst>
            </p:cNvPr>
            <p:cNvSpPr/>
            <p:nvPr/>
          </p:nvSpPr>
          <p:spPr>
            <a:xfrm>
              <a:off x="6613314" y="446206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70908B5-F112-23B6-BFE3-1587700B1613}"/>
                </a:ext>
              </a:extLst>
            </p:cNvPr>
            <p:cNvSpPr/>
            <p:nvPr/>
          </p:nvSpPr>
          <p:spPr>
            <a:xfrm>
              <a:off x="6610685" y="464389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E72A439-479C-FA98-FE38-C1A1E81FBA78}"/>
                </a:ext>
              </a:extLst>
            </p:cNvPr>
            <p:cNvSpPr/>
            <p:nvPr/>
          </p:nvSpPr>
          <p:spPr>
            <a:xfrm>
              <a:off x="6609315" y="482523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B4ABA7A8-C7CC-36A2-07BE-7A05D54F1F7B}"/>
                </a:ext>
              </a:extLst>
            </p:cNvPr>
            <p:cNvSpPr/>
            <p:nvPr/>
          </p:nvSpPr>
          <p:spPr>
            <a:xfrm>
              <a:off x="6609315" y="500616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83B7B7A-F8B9-2A8D-8A83-7999B415BD2F}"/>
                </a:ext>
              </a:extLst>
            </p:cNvPr>
            <p:cNvSpPr/>
            <p:nvPr/>
          </p:nvSpPr>
          <p:spPr>
            <a:xfrm>
              <a:off x="6610881" y="518749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18D1E0CE-F832-82B5-B5B2-0D5DF9D8625C}"/>
                </a:ext>
              </a:extLst>
            </p:cNvPr>
            <p:cNvSpPr/>
            <p:nvPr/>
          </p:nvSpPr>
          <p:spPr>
            <a:xfrm>
              <a:off x="6609315" y="5368427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81365C8-2384-3DB1-E89E-A9B34E8121FA}"/>
                </a:ext>
              </a:extLst>
            </p:cNvPr>
            <p:cNvSpPr/>
            <p:nvPr/>
          </p:nvSpPr>
          <p:spPr>
            <a:xfrm>
              <a:off x="6609315" y="5548900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49D8DAF2-84C0-3B8E-99D9-E8A3CAF57AE7}"/>
                </a:ext>
              </a:extLst>
            </p:cNvPr>
            <p:cNvSpPr/>
            <p:nvPr/>
          </p:nvSpPr>
          <p:spPr>
            <a:xfrm>
              <a:off x="6610292" y="572673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2F39C28-AC48-8E8B-9E3B-DA74A810F330}"/>
                </a:ext>
              </a:extLst>
            </p:cNvPr>
            <p:cNvSpPr/>
            <p:nvPr/>
          </p:nvSpPr>
          <p:spPr>
            <a:xfrm>
              <a:off x="6613313" y="590429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425E05A-1D2C-D04A-3B59-A1A24BD888AE}"/>
                </a:ext>
              </a:extLst>
            </p:cNvPr>
            <p:cNvSpPr/>
            <p:nvPr/>
          </p:nvSpPr>
          <p:spPr>
            <a:xfrm>
              <a:off x="6613313" y="608320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51E0583-965E-B55A-484D-8B23CC22FD33}"/>
                </a:ext>
              </a:extLst>
            </p:cNvPr>
            <p:cNvSpPr/>
            <p:nvPr/>
          </p:nvSpPr>
          <p:spPr>
            <a:xfrm>
              <a:off x="6615941" y="626260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DBDE976-F50E-D6F2-A48D-C522ED458891}"/>
                </a:ext>
              </a:extLst>
            </p:cNvPr>
            <p:cNvSpPr/>
            <p:nvPr/>
          </p:nvSpPr>
          <p:spPr>
            <a:xfrm>
              <a:off x="6795314" y="445921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C7CDAED-A991-6DDB-A602-961129CD2C67}"/>
                </a:ext>
              </a:extLst>
            </p:cNvPr>
            <p:cNvSpPr/>
            <p:nvPr/>
          </p:nvSpPr>
          <p:spPr>
            <a:xfrm>
              <a:off x="6792685" y="464105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83A7AD30-DC29-6058-776A-D455C0D46531}"/>
                </a:ext>
              </a:extLst>
            </p:cNvPr>
            <p:cNvSpPr/>
            <p:nvPr/>
          </p:nvSpPr>
          <p:spPr>
            <a:xfrm>
              <a:off x="6791315" y="482238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FE54221-E316-549F-287B-7112D3BEB62F}"/>
                </a:ext>
              </a:extLst>
            </p:cNvPr>
            <p:cNvSpPr/>
            <p:nvPr/>
          </p:nvSpPr>
          <p:spPr>
            <a:xfrm>
              <a:off x="6791315" y="500331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5793A06E-4DB4-6011-0DC6-33A7EC9C5010}"/>
                </a:ext>
              </a:extLst>
            </p:cNvPr>
            <p:cNvSpPr/>
            <p:nvPr/>
          </p:nvSpPr>
          <p:spPr>
            <a:xfrm>
              <a:off x="6792881" y="5184652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82152DBC-A2A0-F470-27FB-B3C6C8A1289C}"/>
                </a:ext>
              </a:extLst>
            </p:cNvPr>
            <p:cNvSpPr/>
            <p:nvPr/>
          </p:nvSpPr>
          <p:spPr>
            <a:xfrm>
              <a:off x="6791315" y="5365583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49CF410-CF1D-EAE8-27E1-8DB977771E73}"/>
                </a:ext>
              </a:extLst>
            </p:cNvPr>
            <p:cNvSpPr/>
            <p:nvPr/>
          </p:nvSpPr>
          <p:spPr>
            <a:xfrm>
              <a:off x="6791315" y="5546056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79A8B33-1F7E-122C-6F33-55D6EC11B117}"/>
                </a:ext>
              </a:extLst>
            </p:cNvPr>
            <p:cNvSpPr/>
            <p:nvPr/>
          </p:nvSpPr>
          <p:spPr>
            <a:xfrm>
              <a:off x="6792292" y="572388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39BB158-868F-EBB1-9293-BD9BF9EE7443}"/>
                </a:ext>
              </a:extLst>
            </p:cNvPr>
            <p:cNvSpPr/>
            <p:nvPr/>
          </p:nvSpPr>
          <p:spPr>
            <a:xfrm>
              <a:off x="6795313" y="5901454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3EA730A-1195-A46B-7A06-6D17CFAA514F}"/>
                </a:ext>
              </a:extLst>
            </p:cNvPr>
            <p:cNvSpPr/>
            <p:nvPr/>
          </p:nvSpPr>
          <p:spPr>
            <a:xfrm>
              <a:off x="6795313" y="608035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F1A6B2-DD63-314A-6A8A-D414D504B850}"/>
                </a:ext>
              </a:extLst>
            </p:cNvPr>
            <p:cNvSpPr/>
            <p:nvPr/>
          </p:nvSpPr>
          <p:spPr>
            <a:xfrm>
              <a:off x="6797941" y="6259757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34BC3AB7-FCF0-05E6-9E7F-296C99946A49}"/>
                </a:ext>
              </a:extLst>
            </p:cNvPr>
            <p:cNvSpPr/>
            <p:nvPr/>
          </p:nvSpPr>
          <p:spPr>
            <a:xfrm>
              <a:off x="6986753" y="446206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602C023-CEEE-CFEA-FB90-7B140E287AF9}"/>
                </a:ext>
              </a:extLst>
            </p:cNvPr>
            <p:cNvSpPr/>
            <p:nvPr/>
          </p:nvSpPr>
          <p:spPr>
            <a:xfrm>
              <a:off x="6984124" y="4643899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250B22D-D42C-5D3F-577F-3E4941392EAA}"/>
                </a:ext>
              </a:extLst>
            </p:cNvPr>
            <p:cNvSpPr/>
            <p:nvPr/>
          </p:nvSpPr>
          <p:spPr>
            <a:xfrm>
              <a:off x="6982754" y="482523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A4AC6BE-12C6-A90A-F667-2722E69EC671}"/>
                </a:ext>
              </a:extLst>
            </p:cNvPr>
            <p:cNvSpPr/>
            <p:nvPr/>
          </p:nvSpPr>
          <p:spPr>
            <a:xfrm>
              <a:off x="6982754" y="500616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E34045B-9E32-A9BA-27C7-E9A0981C5C04}"/>
                </a:ext>
              </a:extLst>
            </p:cNvPr>
            <p:cNvSpPr/>
            <p:nvPr/>
          </p:nvSpPr>
          <p:spPr>
            <a:xfrm>
              <a:off x="6984320" y="518749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0BBB54EC-4FEF-F490-BDC9-1D1F83385B90}"/>
                </a:ext>
              </a:extLst>
            </p:cNvPr>
            <p:cNvSpPr/>
            <p:nvPr/>
          </p:nvSpPr>
          <p:spPr>
            <a:xfrm>
              <a:off x="6982754" y="5368427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2891F74A-B00F-E89C-3D7D-A20AF4D68481}"/>
                </a:ext>
              </a:extLst>
            </p:cNvPr>
            <p:cNvSpPr/>
            <p:nvPr/>
          </p:nvSpPr>
          <p:spPr>
            <a:xfrm>
              <a:off x="6982754" y="5548900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8EDEFC32-690B-A794-42F1-50652F548F57}"/>
                </a:ext>
              </a:extLst>
            </p:cNvPr>
            <p:cNvSpPr/>
            <p:nvPr/>
          </p:nvSpPr>
          <p:spPr>
            <a:xfrm>
              <a:off x="6983731" y="572673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3EC7E7A-C285-3905-5D49-F866E93400CD}"/>
                </a:ext>
              </a:extLst>
            </p:cNvPr>
            <p:cNvSpPr/>
            <p:nvPr/>
          </p:nvSpPr>
          <p:spPr>
            <a:xfrm>
              <a:off x="6986752" y="5904298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2343C65B-F705-D288-F3B5-2B659E36F2B6}"/>
                </a:ext>
              </a:extLst>
            </p:cNvPr>
            <p:cNvSpPr/>
            <p:nvPr/>
          </p:nvSpPr>
          <p:spPr>
            <a:xfrm>
              <a:off x="6986752" y="6083200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E8A28F8-6749-79A9-E7E6-746C4167C463}"/>
                </a:ext>
              </a:extLst>
            </p:cNvPr>
            <p:cNvSpPr/>
            <p:nvPr/>
          </p:nvSpPr>
          <p:spPr>
            <a:xfrm>
              <a:off x="6989380" y="626260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7783559-9458-1B80-B694-71852C0D0B60}"/>
                </a:ext>
              </a:extLst>
            </p:cNvPr>
            <p:cNvSpPr/>
            <p:nvPr/>
          </p:nvSpPr>
          <p:spPr>
            <a:xfrm>
              <a:off x="7171901" y="446731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6811E54-F79D-F304-71AD-1F58999B1781}"/>
                </a:ext>
              </a:extLst>
            </p:cNvPr>
            <p:cNvSpPr/>
            <p:nvPr/>
          </p:nvSpPr>
          <p:spPr>
            <a:xfrm>
              <a:off x="7169272" y="4649154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795C723A-741F-F764-BDD5-B2C47BC8BF53}"/>
                </a:ext>
              </a:extLst>
            </p:cNvPr>
            <p:cNvSpPr/>
            <p:nvPr/>
          </p:nvSpPr>
          <p:spPr>
            <a:xfrm>
              <a:off x="7167902" y="4830487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E843CC76-6117-CA28-2A89-D490931BE9EB}"/>
                </a:ext>
              </a:extLst>
            </p:cNvPr>
            <p:cNvSpPr/>
            <p:nvPr/>
          </p:nvSpPr>
          <p:spPr>
            <a:xfrm>
              <a:off x="7167902" y="5011418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C58C7EF-39DD-7620-0893-CDCC836E3911}"/>
                </a:ext>
              </a:extLst>
            </p:cNvPr>
            <p:cNvSpPr/>
            <p:nvPr/>
          </p:nvSpPr>
          <p:spPr>
            <a:xfrm>
              <a:off x="7169468" y="519275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4B3420A-72C3-3880-0B52-919E461505F0}"/>
                </a:ext>
              </a:extLst>
            </p:cNvPr>
            <p:cNvSpPr/>
            <p:nvPr/>
          </p:nvSpPr>
          <p:spPr>
            <a:xfrm>
              <a:off x="7167902" y="5373682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63DD382-E81B-4331-ADBA-30C42EF9F17F}"/>
                </a:ext>
              </a:extLst>
            </p:cNvPr>
            <p:cNvSpPr/>
            <p:nvPr/>
          </p:nvSpPr>
          <p:spPr>
            <a:xfrm>
              <a:off x="7167902" y="5554155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F892005-BFDA-DB5F-072C-D8D0666E7FAA}"/>
                </a:ext>
              </a:extLst>
            </p:cNvPr>
            <p:cNvSpPr/>
            <p:nvPr/>
          </p:nvSpPr>
          <p:spPr>
            <a:xfrm>
              <a:off x="7168879" y="573198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5CB36FB-4AF5-A4B2-10D4-A06F7F2AAB9B}"/>
                </a:ext>
              </a:extLst>
            </p:cNvPr>
            <p:cNvSpPr/>
            <p:nvPr/>
          </p:nvSpPr>
          <p:spPr>
            <a:xfrm>
              <a:off x="7171900" y="590955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4AFCE64F-F718-09D1-C1B8-D1C336892C42}"/>
                </a:ext>
              </a:extLst>
            </p:cNvPr>
            <p:cNvSpPr/>
            <p:nvPr/>
          </p:nvSpPr>
          <p:spPr>
            <a:xfrm>
              <a:off x="7171900" y="608845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A287B9F-AE61-24A8-AB2E-EBAB33069E6B}"/>
                </a:ext>
              </a:extLst>
            </p:cNvPr>
            <p:cNvSpPr/>
            <p:nvPr/>
          </p:nvSpPr>
          <p:spPr>
            <a:xfrm>
              <a:off x="7174528" y="626785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1A7656E7-0449-B8F3-1B7E-6379E65C828A}"/>
                </a:ext>
              </a:extLst>
            </p:cNvPr>
            <p:cNvSpPr/>
            <p:nvPr/>
          </p:nvSpPr>
          <p:spPr>
            <a:xfrm>
              <a:off x="7359696" y="446731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F51B06A8-E2E7-C3D6-1BF3-0F76611C0F59}"/>
                </a:ext>
              </a:extLst>
            </p:cNvPr>
            <p:cNvSpPr/>
            <p:nvPr/>
          </p:nvSpPr>
          <p:spPr>
            <a:xfrm>
              <a:off x="7357067" y="4649154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3339F76-D097-59B9-6009-09E1F916E4A6}"/>
                </a:ext>
              </a:extLst>
            </p:cNvPr>
            <p:cNvSpPr/>
            <p:nvPr/>
          </p:nvSpPr>
          <p:spPr>
            <a:xfrm>
              <a:off x="7355697" y="4830487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AF49A012-8CB5-98AB-DA6A-2FF481E3914F}"/>
                </a:ext>
              </a:extLst>
            </p:cNvPr>
            <p:cNvSpPr/>
            <p:nvPr/>
          </p:nvSpPr>
          <p:spPr>
            <a:xfrm>
              <a:off x="7355697" y="5011418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 w="25400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20A1B34-26ED-4A05-0147-F96244314869}"/>
                </a:ext>
              </a:extLst>
            </p:cNvPr>
            <p:cNvSpPr/>
            <p:nvPr/>
          </p:nvSpPr>
          <p:spPr>
            <a:xfrm>
              <a:off x="7357263" y="5192751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80B23B9A-AB90-95A2-B571-F828CA60FF9A}"/>
                </a:ext>
              </a:extLst>
            </p:cNvPr>
            <p:cNvSpPr/>
            <p:nvPr/>
          </p:nvSpPr>
          <p:spPr>
            <a:xfrm>
              <a:off x="7355697" y="5373682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AD18CFC-C1C6-58FF-65A1-5FA2BEECA4B7}"/>
                </a:ext>
              </a:extLst>
            </p:cNvPr>
            <p:cNvSpPr/>
            <p:nvPr/>
          </p:nvSpPr>
          <p:spPr>
            <a:xfrm>
              <a:off x="7355697" y="5554155"/>
              <a:ext cx="177429" cy="17278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5000"/>
              </a:schemeClr>
            </a:solidFill>
            <a:ln w="28575">
              <a:solidFill>
                <a:schemeClr val="accent3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12A8B3F-1443-2DB3-F977-C7251B615659}"/>
                </a:ext>
              </a:extLst>
            </p:cNvPr>
            <p:cNvSpPr/>
            <p:nvPr/>
          </p:nvSpPr>
          <p:spPr>
            <a:xfrm>
              <a:off x="7356674" y="573198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C60A569-8DC5-E5DF-F335-135F7BBF70D3}"/>
                </a:ext>
              </a:extLst>
            </p:cNvPr>
            <p:cNvSpPr/>
            <p:nvPr/>
          </p:nvSpPr>
          <p:spPr>
            <a:xfrm>
              <a:off x="7359695" y="5909553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B92DAC7-B92E-E087-A7A0-27F9FF9F798F}"/>
                </a:ext>
              </a:extLst>
            </p:cNvPr>
            <p:cNvSpPr/>
            <p:nvPr/>
          </p:nvSpPr>
          <p:spPr>
            <a:xfrm>
              <a:off x="7359695" y="6088455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57F353F-2D28-3B2D-638F-BCDC4DC17EEC}"/>
                </a:ext>
              </a:extLst>
            </p:cNvPr>
            <p:cNvSpPr/>
            <p:nvPr/>
          </p:nvSpPr>
          <p:spPr>
            <a:xfrm>
              <a:off x="7362323" y="6267856"/>
              <a:ext cx="177429" cy="172789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0" name="Preprocessing Data">
            <a:extLst>
              <a:ext uri="{FF2B5EF4-FFF2-40B4-BE49-F238E27FC236}">
                <a16:creationId xmlns:a16="http://schemas.microsoft.com/office/drawing/2014/main" id="{3F50A63D-A8C7-0FAF-AEB6-C6E7F9B2770A}"/>
              </a:ext>
            </a:extLst>
          </p:cNvPr>
          <p:cNvSpPr txBox="1"/>
          <p:nvPr/>
        </p:nvSpPr>
        <p:spPr>
          <a:xfrm>
            <a:off x="1240627" y="5893120"/>
            <a:ext cx="239861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24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n x n grid on input</a:t>
            </a:r>
            <a:endParaRPr sz="240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00F97F2-2D60-FFFB-313A-357981630796}"/>
              </a:ext>
            </a:extLst>
          </p:cNvPr>
          <p:cNvCxnSpPr>
            <a:stCxn id="33" idx="0"/>
            <a:endCxn id="38" idx="1"/>
          </p:cNvCxnSpPr>
          <p:nvPr/>
        </p:nvCxnSpPr>
        <p:spPr>
          <a:xfrm flipV="1">
            <a:off x="4464432" y="3277966"/>
            <a:ext cx="439394" cy="944478"/>
          </a:xfrm>
          <a:prstGeom prst="bentConnector3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1D925B5B-05B7-8F28-CE67-C4B593FAD87C}"/>
              </a:ext>
            </a:extLst>
          </p:cNvPr>
          <p:cNvCxnSpPr>
            <a:cxnSpLocks/>
            <a:stCxn id="29" idx="3"/>
            <a:endCxn id="39" idx="1"/>
          </p:cNvCxnSpPr>
          <p:nvPr/>
        </p:nvCxnSpPr>
        <p:spPr>
          <a:xfrm>
            <a:off x="4438764" y="4398881"/>
            <a:ext cx="474080" cy="1043345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Preprocessing Data">
            <a:extLst>
              <a:ext uri="{FF2B5EF4-FFF2-40B4-BE49-F238E27FC236}">
                <a16:creationId xmlns:a16="http://schemas.microsoft.com/office/drawing/2014/main" id="{5F114578-99CD-36B7-C78B-8854963F5BF9}"/>
              </a:ext>
            </a:extLst>
          </p:cNvPr>
          <p:cNvSpPr txBox="1"/>
          <p:nvPr/>
        </p:nvSpPr>
        <p:spPr>
          <a:xfrm>
            <a:off x="4293574" y="1845139"/>
            <a:ext cx="365058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18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Bounding boxes + confidence</a:t>
            </a:r>
            <a:endParaRPr sz="180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3" name="Preprocessing Data">
            <a:extLst>
              <a:ext uri="{FF2B5EF4-FFF2-40B4-BE49-F238E27FC236}">
                <a16:creationId xmlns:a16="http://schemas.microsoft.com/office/drawing/2014/main" id="{0CA99B6D-3558-5CFC-2A66-8DD6BF0FA473}"/>
              </a:ext>
            </a:extLst>
          </p:cNvPr>
          <p:cNvSpPr txBox="1"/>
          <p:nvPr/>
        </p:nvSpPr>
        <p:spPr>
          <a:xfrm>
            <a:off x="5014905" y="6455112"/>
            <a:ext cx="239861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18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Class probability map</a:t>
            </a:r>
            <a:endParaRPr sz="180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4" name="Preprocessing Data">
            <a:extLst>
              <a:ext uri="{FF2B5EF4-FFF2-40B4-BE49-F238E27FC236}">
                <a16:creationId xmlns:a16="http://schemas.microsoft.com/office/drawing/2014/main" id="{5C3BB8E3-73F6-75C8-E582-3A8A240CE63B}"/>
              </a:ext>
            </a:extLst>
          </p:cNvPr>
          <p:cNvSpPr txBox="1"/>
          <p:nvPr/>
        </p:nvSpPr>
        <p:spPr>
          <a:xfrm>
            <a:off x="8759440" y="5721689"/>
            <a:ext cx="239861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18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Final inference</a:t>
            </a:r>
            <a:endParaRPr sz="180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086D1B9-19CD-19D8-3AF5-B9984904F327}"/>
              </a:ext>
            </a:extLst>
          </p:cNvPr>
          <p:cNvSpPr txBox="1"/>
          <p:nvPr/>
        </p:nvSpPr>
        <p:spPr>
          <a:xfrm>
            <a:off x="11294266" y="3195637"/>
            <a:ext cx="59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</a:rPr>
              <a:t>rock</a:t>
            </a:r>
            <a:endParaRPr lang="en-US">
              <a:ln>
                <a:solidFill>
                  <a:srgbClr val="FFC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2E031EB-8C25-B885-52AF-1408641CB5D2}"/>
              </a:ext>
            </a:extLst>
          </p:cNvPr>
          <p:cNvSpPr txBox="1"/>
          <p:nvPr/>
        </p:nvSpPr>
        <p:spPr>
          <a:xfrm>
            <a:off x="9995310" y="3608191"/>
            <a:ext cx="59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</a:rPr>
              <a:t>rock</a:t>
            </a:r>
            <a:endParaRPr lang="en-US">
              <a:ln>
                <a:solidFill>
                  <a:srgbClr val="FFC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9C76FD5-CB1D-8176-7349-96DF0D012AC5}"/>
              </a:ext>
            </a:extLst>
          </p:cNvPr>
          <p:cNvSpPr txBox="1"/>
          <p:nvPr/>
        </p:nvSpPr>
        <p:spPr>
          <a:xfrm>
            <a:off x="8685562" y="3317564"/>
            <a:ext cx="59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</a:rPr>
              <a:t>rock</a:t>
            </a:r>
            <a:endParaRPr lang="en-US">
              <a:ln>
                <a:solidFill>
                  <a:srgbClr val="FFC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2784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E7E9E2-2066-A743-BEE8-ED04632E1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5880" y="2030016"/>
            <a:ext cx="6336704" cy="197504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Why explore Mars?</a:t>
            </a:r>
          </a:p>
        </p:txBody>
      </p:sp>
    </p:spTree>
    <p:extLst>
      <p:ext uri="{BB962C8B-B14F-4D97-AF65-F5344CB8AC3E}">
        <p14:creationId xmlns:p14="http://schemas.microsoft.com/office/powerpoint/2010/main" val="3438604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194653" y="1212666"/>
            <a:ext cx="1181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Stereo Vision algorithms help us estimate distances </a:t>
            </a:r>
          </a:p>
        </p:txBody>
      </p:sp>
      <p:pic>
        <p:nvPicPr>
          <p:cNvPr id="109" name="Picture 108" descr="A picture containing sky, outdoor, nature, sunset&#10;&#10;Description automatically generated">
            <a:extLst>
              <a:ext uri="{FF2B5EF4-FFF2-40B4-BE49-F238E27FC236}">
                <a16:creationId xmlns:a16="http://schemas.microsoft.com/office/drawing/2014/main" id="{CF1FAF2F-6EF2-1A01-2599-413D820A6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5" y="2824428"/>
            <a:ext cx="3769056" cy="2826792"/>
          </a:xfrm>
          <a:prstGeom prst="rect">
            <a:avLst/>
          </a:prstGeom>
        </p:spPr>
      </p:pic>
      <p:sp>
        <p:nvSpPr>
          <p:cNvPr id="110" name="Flowchart: Process 109">
            <a:extLst>
              <a:ext uri="{FF2B5EF4-FFF2-40B4-BE49-F238E27FC236}">
                <a16:creationId xmlns:a16="http://schemas.microsoft.com/office/drawing/2014/main" id="{D8B47C0E-8BA3-81B8-A706-4435ACD0AD40}"/>
              </a:ext>
            </a:extLst>
          </p:cNvPr>
          <p:cNvSpPr/>
          <p:nvPr/>
        </p:nvSpPr>
        <p:spPr>
          <a:xfrm>
            <a:off x="2392957" y="3868719"/>
            <a:ext cx="1746024" cy="773741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Process 110">
            <a:extLst>
              <a:ext uri="{FF2B5EF4-FFF2-40B4-BE49-F238E27FC236}">
                <a16:creationId xmlns:a16="http://schemas.microsoft.com/office/drawing/2014/main" id="{5A755817-CC91-EBDB-C9E3-0CA5BB9E8600}"/>
              </a:ext>
            </a:extLst>
          </p:cNvPr>
          <p:cNvSpPr/>
          <p:nvPr/>
        </p:nvSpPr>
        <p:spPr>
          <a:xfrm>
            <a:off x="1075646" y="3549976"/>
            <a:ext cx="594361" cy="430909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70724B10-757A-9675-4C5C-B68DF1ED4B17}"/>
              </a:ext>
            </a:extLst>
          </p:cNvPr>
          <p:cNvSpPr/>
          <p:nvPr/>
        </p:nvSpPr>
        <p:spPr>
          <a:xfrm>
            <a:off x="3562038" y="3429000"/>
            <a:ext cx="583569" cy="411448"/>
          </a:xfrm>
          <a:prstGeom prst="flowChartProcess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Preprocessing Data">
            <a:extLst>
              <a:ext uri="{FF2B5EF4-FFF2-40B4-BE49-F238E27FC236}">
                <a16:creationId xmlns:a16="http://schemas.microsoft.com/office/drawing/2014/main" id="{5C3BB8E3-73F6-75C8-E582-3A8A240CE63B}"/>
              </a:ext>
            </a:extLst>
          </p:cNvPr>
          <p:cNvSpPr txBox="1"/>
          <p:nvPr/>
        </p:nvSpPr>
        <p:spPr>
          <a:xfrm>
            <a:off x="1089598" y="5702018"/>
            <a:ext cx="239861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180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 Final inference (DNN)</a:t>
            </a:r>
            <a:endParaRPr sz="180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D359C8F-5855-A483-E278-DADAD181696E}"/>
              </a:ext>
            </a:extLst>
          </p:cNvPr>
          <p:cNvSpPr txBox="1"/>
          <p:nvPr/>
        </p:nvSpPr>
        <p:spPr>
          <a:xfrm>
            <a:off x="5058240" y="2839696"/>
            <a:ext cx="6155182" cy="2862322"/>
          </a:xfrm>
          <a:prstGeom prst="rect">
            <a:avLst/>
          </a:prstGeom>
          <a:ln w="285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/>
              <a:t>Point Cloud &amp; Disparity Map for Depth Estimation</a:t>
            </a:r>
            <a:endParaRPr lang="en-US" sz="2000" i="1">
              <a:solidFill>
                <a:srgbClr val="4D4D4D"/>
              </a:solidFill>
            </a:endParaRPr>
          </a:p>
          <a:p>
            <a:pPr algn="ctr"/>
            <a:endParaRPr lang="en-US" sz="2000">
              <a:solidFill>
                <a:srgbClr val="4D4D4D"/>
              </a:solidFill>
            </a:endParaRPr>
          </a:p>
          <a:p>
            <a:pPr algn="ctr"/>
            <a:r>
              <a:rPr lang="en-US" sz="2000">
                <a:solidFill>
                  <a:srgbClr val="4D4D4D"/>
                </a:solidFill>
              </a:rPr>
              <a:t>Disparity Map Creation</a:t>
            </a:r>
          </a:p>
          <a:p>
            <a:pPr algn="ctr"/>
            <a:endParaRPr lang="en-US" sz="2000">
              <a:solidFill>
                <a:srgbClr val="4D4D4D"/>
              </a:solidFill>
            </a:endParaRPr>
          </a:p>
          <a:p>
            <a:pPr algn="ctr"/>
            <a:r>
              <a:rPr lang="en-US" sz="2000">
                <a:solidFill>
                  <a:srgbClr val="4D4D4D"/>
                </a:solidFill>
              </a:rPr>
              <a:t>Point Cloud Creation</a:t>
            </a:r>
          </a:p>
          <a:p>
            <a:pPr algn="ctr"/>
            <a:endParaRPr lang="en-US" sz="2000">
              <a:solidFill>
                <a:srgbClr val="4D4D4D"/>
              </a:solidFill>
            </a:endParaRPr>
          </a:p>
          <a:p>
            <a:pPr algn="ctr"/>
            <a:r>
              <a:rPr lang="en-US" sz="2000">
                <a:solidFill>
                  <a:srgbClr val="4D4D4D"/>
                </a:solidFill>
              </a:rPr>
              <a:t>Centroid Identification</a:t>
            </a:r>
          </a:p>
          <a:p>
            <a:pPr algn="ctr"/>
            <a:endParaRPr lang="en-US" sz="2000">
              <a:solidFill>
                <a:srgbClr val="4D4D4D"/>
              </a:solidFill>
            </a:endParaRPr>
          </a:p>
          <a:p>
            <a:pPr algn="ctr"/>
            <a:r>
              <a:rPr lang="en-US" sz="2000">
                <a:solidFill>
                  <a:srgbClr val="4D4D4D"/>
                </a:solidFill>
              </a:rPr>
              <a:t>Depth Calculation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E231B-EC7F-F7C2-5471-9222BE8C8BFF}"/>
              </a:ext>
            </a:extLst>
          </p:cNvPr>
          <p:cNvSpPr txBox="1"/>
          <p:nvPr/>
        </p:nvSpPr>
        <p:spPr>
          <a:xfrm>
            <a:off x="2363747" y="3549976"/>
            <a:ext cx="59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</a:rPr>
              <a:t>0.54</a:t>
            </a:r>
            <a:endParaRPr lang="en-US">
              <a:ln>
                <a:solidFill>
                  <a:srgbClr val="FFC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CF79B-5251-6210-3CA4-87C0DE88A8D4}"/>
              </a:ext>
            </a:extLst>
          </p:cNvPr>
          <p:cNvSpPr txBox="1"/>
          <p:nvPr/>
        </p:nvSpPr>
        <p:spPr>
          <a:xfrm>
            <a:off x="3497867" y="3084963"/>
            <a:ext cx="59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</a:rPr>
              <a:t>1.3</a:t>
            </a:r>
            <a:endParaRPr lang="en-US">
              <a:ln>
                <a:solidFill>
                  <a:srgbClr val="FFC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CAF55-AC2A-8D3F-3344-0F76F906EF72}"/>
              </a:ext>
            </a:extLst>
          </p:cNvPr>
          <p:cNvSpPr txBox="1"/>
          <p:nvPr/>
        </p:nvSpPr>
        <p:spPr>
          <a:xfrm>
            <a:off x="978578" y="3206888"/>
            <a:ext cx="594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</a:rPr>
              <a:t>1.16</a:t>
            </a:r>
            <a:endParaRPr lang="en-US">
              <a:ln>
                <a:solidFill>
                  <a:srgbClr val="FFC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23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244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395" y="3941812"/>
            <a:ext cx="4533900" cy="61783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Access Ex2 in your interactive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297B8-EBCF-C582-C8E0-474226A30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1286" y="5361726"/>
            <a:ext cx="4533899" cy="535649"/>
          </a:xfrm>
        </p:spPr>
        <p:txBody>
          <a:bodyPr/>
          <a:lstStyle/>
          <a:p>
            <a:r>
              <a:rPr lang="en-US">
                <a:latin typeface="+mn-lt"/>
              </a:rPr>
              <a:t>Explore the controls and identify objects on the Martian Environments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EDE5D0-3392-6374-6B75-77FD66464DEF}"/>
              </a:ext>
            </a:extLst>
          </p:cNvPr>
          <p:cNvGrpSpPr/>
          <p:nvPr/>
        </p:nvGrpSpPr>
        <p:grpSpPr>
          <a:xfrm>
            <a:off x="53328" y="1606385"/>
            <a:ext cx="6903527" cy="5114406"/>
            <a:chOff x="4340889" y="1034980"/>
            <a:chExt cx="7646090" cy="5443829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48840FD-0615-1FC6-C25F-05DC83BB2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52" t="10552" r="6978" b="11007"/>
            <a:stretch/>
          </p:blipFill>
          <p:spPr>
            <a:xfrm>
              <a:off x="4340889" y="1034980"/>
              <a:ext cx="7646090" cy="54438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9B664B-6C82-B6C8-B24F-8715484A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855" y="1236825"/>
              <a:ext cx="7252882" cy="408045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1BFBE2-D4DE-FD42-8CB1-BE54F3550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134" y="2520074"/>
            <a:ext cx="1384472" cy="20611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CD33263-F7BF-C94E-6BC5-C6254EF240A4}"/>
              </a:ext>
            </a:extLst>
          </p:cNvPr>
          <p:cNvSpPr txBox="1">
            <a:spLocks/>
          </p:cNvSpPr>
          <p:nvPr/>
        </p:nvSpPr>
        <p:spPr>
          <a:xfrm>
            <a:off x="7138304" y="1902243"/>
            <a:ext cx="4748896" cy="617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0000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+mn-lt"/>
              </a:rPr>
              <a:t>Let’s dive into our hands-on exercise</a:t>
            </a:r>
          </a:p>
        </p:txBody>
      </p:sp>
      <p:pic>
        <p:nvPicPr>
          <p:cNvPr id="6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A257396-AC65-EEA9-B457-6D08C48DC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604" y="2512923"/>
            <a:ext cx="5037859" cy="30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44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342" y="1606385"/>
            <a:ext cx="4132958" cy="13335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Scan and change detection threshold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297B8-EBCF-C582-C8E0-474226A30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1342" y="2676705"/>
            <a:ext cx="4260861" cy="3308092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Decide on your Pan values for your camera. This determines the width of your scanned area.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It can range from -120 deg to 120 deg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Now try to modify the value for your Detection Threshold. The initial value is set to 0.55 which seemed to be optimal.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This can range from 0 to 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EDE5D0-3392-6374-6B75-77FD66464DEF}"/>
              </a:ext>
            </a:extLst>
          </p:cNvPr>
          <p:cNvGrpSpPr/>
          <p:nvPr/>
        </p:nvGrpSpPr>
        <p:grpSpPr>
          <a:xfrm>
            <a:off x="53328" y="1606385"/>
            <a:ext cx="6903527" cy="5114406"/>
            <a:chOff x="4340889" y="1034980"/>
            <a:chExt cx="7646090" cy="5443829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48840FD-0615-1FC6-C25F-05DC83BB2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52" t="10552" r="6978" b="11007"/>
            <a:stretch/>
          </p:blipFill>
          <p:spPr>
            <a:xfrm>
              <a:off x="4340889" y="1034980"/>
              <a:ext cx="7646090" cy="54438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9B664B-6C82-B6C8-B24F-8715484A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1855" y="1236825"/>
              <a:ext cx="7252882" cy="4080456"/>
            </a:xfrm>
            <a:prstGeom prst="rect">
              <a:avLst/>
            </a:prstGeom>
          </p:spPr>
        </p:pic>
      </p:grpSp>
      <p:pic>
        <p:nvPicPr>
          <p:cNvPr id="20" name="countdown">
            <a:hlinkClick r:id="" action="ppaction://media"/>
            <a:extLst>
              <a:ext uri="{FF2B5EF4-FFF2-40B4-BE49-F238E27FC236}">
                <a16:creationId xmlns:a16="http://schemas.microsoft.com/office/drawing/2014/main" id="{EF5D43A7-973F-2F5D-1FE2-794705405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243421" y="5411431"/>
            <a:ext cx="1528976" cy="1146732"/>
          </a:xfrm>
          <a:prstGeom prst="rect">
            <a:avLst/>
          </a:prstGeom>
        </p:spPr>
      </p:pic>
      <p:pic>
        <p:nvPicPr>
          <p:cNvPr id="3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515ACC38-1B42-F3F2-76AA-AE5C6BD79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264" y="1937890"/>
            <a:ext cx="6094267" cy="369226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FF919AD-F95C-1218-A199-CC35AAC13362}"/>
              </a:ext>
            </a:extLst>
          </p:cNvPr>
          <p:cNvSpPr/>
          <p:nvPr/>
        </p:nvSpPr>
        <p:spPr>
          <a:xfrm>
            <a:off x="889899" y="2464879"/>
            <a:ext cx="1768398" cy="15514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9C1D35-16D4-DAFC-CDC7-5328C211E0DA}"/>
              </a:ext>
            </a:extLst>
          </p:cNvPr>
          <p:cNvSpPr/>
          <p:nvPr/>
        </p:nvSpPr>
        <p:spPr>
          <a:xfrm>
            <a:off x="889900" y="2645996"/>
            <a:ext cx="1768397" cy="155140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6102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18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537" y="1750213"/>
            <a:ext cx="3477847" cy="13335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How did your network react?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2F0B9-10B0-340C-8A34-C0EAF83B8560}"/>
              </a:ext>
            </a:extLst>
          </p:cNvPr>
          <p:cNvSpPr txBox="1"/>
          <p:nvPr/>
        </p:nvSpPr>
        <p:spPr>
          <a:xfrm>
            <a:off x="8683737" y="3660962"/>
            <a:ext cx="36576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+mn-lt"/>
              </a:rPr>
              <a:t>What objects did you detect?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+mn-lt"/>
              </a:rPr>
              <a:t>Any false positives?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+mn-lt"/>
              </a:rPr>
              <a:t>Any false negatives?</a:t>
            </a:r>
          </a:p>
        </p:txBody>
      </p:sp>
      <p:pic>
        <p:nvPicPr>
          <p:cNvPr id="4" name="ex2-showcase">
            <a:hlinkClick r:id="" action="ppaction://media"/>
            <a:extLst>
              <a:ext uri="{FF2B5EF4-FFF2-40B4-BE49-F238E27FC236}">
                <a16:creationId xmlns:a16="http://schemas.microsoft.com/office/drawing/2014/main" id="{68A66E78-A147-108A-920B-51DCE94196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616" y="1477241"/>
            <a:ext cx="8264486" cy="501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80170"/>
      </p:ext>
    </p:extLst>
  </p:cSld>
  <p:clrMapOvr>
    <a:masterClrMapping/>
  </p:clrMapOvr>
  <p:transition spd="slow" advTm="7137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61AD929-6D27-76B0-0ACC-C346910BF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1824" y="2348880"/>
            <a:ext cx="7272808" cy="1903040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Exercise 3</a:t>
            </a:r>
            <a:b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</a:br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Rover: Where can I go?</a:t>
            </a:r>
            <a:b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</a:br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(Path Planning)</a:t>
            </a:r>
          </a:p>
        </p:txBody>
      </p:sp>
    </p:spTree>
    <p:extLst>
      <p:ext uri="{BB962C8B-B14F-4D97-AF65-F5344CB8AC3E}">
        <p14:creationId xmlns:p14="http://schemas.microsoft.com/office/powerpoint/2010/main" val="2686898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DB874-3E09-AEA4-660A-9A3B461AAA3F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Onto the next task…</a:t>
            </a:r>
          </a:p>
          <a:p>
            <a:endParaRPr lang="en-US" sz="3600"/>
          </a:p>
        </p:txBody>
      </p:sp>
      <p:pic>
        <p:nvPicPr>
          <p:cNvPr id="6" name="Graphic 5" descr="Network diagram with solid fill">
            <a:extLst>
              <a:ext uri="{FF2B5EF4-FFF2-40B4-BE49-F238E27FC236}">
                <a16:creationId xmlns:a16="http://schemas.microsoft.com/office/drawing/2014/main" id="{CD882EF5-FED1-8A48-A484-6347B02AC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7928" y="2950443"/>
            <a:ext cx="1828800" cy="1828800"/>
          </a:xfrm>
          <a:prstGeom prst="rect">
            <a:avLst/>
          </a:prstGeom>
        </p:spPr>
      </p:pic>
      <p:pic>
        <p:nvPicPr>
          <p:cNvPr id="8" name="Graphic 7" descr="Cause And Effect with solid fill">
            <a:extLst>
              <a:ext uri="{FF2B5EF4-FFF2-40B4-BE49-F238E27FC236}">
                <a16:creationId xmlns:a16="http://schemas.microsoft.com/office/drawing/2014/main" id="{45C78464-6B2B-A028-7F08-0793D21BB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1512" y="2831579"/>
            <a:ext cx="1828800" cy="1828800"/>
          </a:xfrm>
          <a:prstGeom prst="rect">
            <a:avLst/>
          </a:prstGeom>
        </p:spPr>
      </p:pic>
      <p:pic>
        <p:nvPicPr>
          <p:cNvPr id="10" name="Graphic 9" descr="Compass with solid fill">
            <a:extLst>
              <a:ext uri="{FF2B5EF4-FFF2-40B4-BE49-F238E27FC236}">
                <a16:creationId xmlns:a16="http://schemas.microsoft.com/office/drawing/2014/main" id="{33C79128-9AE2-9D52-28E4-B3347446D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560" y="2975595"/>
            <a:ext cx="18288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C8684F-F52F-A404-863A-85BA32EAEE1A}"/>
              </a:ext>
            </a:extLst>
          </p:cNvPr>
          <p:cNvSpPr txBox="1"/>
          <p:nvPr/>
        </p:nvSpPr>
        <p:spPr>
          <a:xfrm>
            <a:off x="626840" y="5229200"/>
            <a:ext cx="216024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  <a:alpha val="35000"/>
                  </a:schemeClr>
                </a:solidFill>
              </a:rPr>
              <a:t>Where am I? </a:t>
            </a:r>
            <a:r>
              <a:rPr lang="en-US" sz="2600">
                <a:solidFill>
                  <a:schemeClr val="tx1">
                    <a:lumMod val="60000"/>
                    <a:lumOff val="40000"/>
                    <a:alpha val="35000"/>
                  </a:schemeClr>
                </a:solidFill>
              </a:rPr>
              <a:t>Calibration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77EFA-A96B-F101-D978-E79284800D16}"/>
              </a:ext>
            </a:extLst>
          </p:cNvPr>
          <p:cNvSpPr txBox="1"/>
          <p:nvPr/>
        </p:nvSpPr>
        <p:spPr>
          <a:xfrm>
            <a:off x="4871864" y="5229200"/>
            <a:ext cx="2520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  <a:alpha val="39000"/>
                  </a:schemeClr>
                </a:solidFill>
              </a:rPr>
              <a:t>What do I see? </a:t>
            </a:r>
            <a:endParaRPr lang="en-US" sz="2600" i="1">
              <a:solidFill>
                <a:srgbClr val="62B5E5">
                  <a:alpha val="39000"/>
                </a:srgbClr>
              </a:solidFill>
            </a:endParaRPr>
          </a:p>
          <a:p>
            <a:pPr algn="ctr"/>
            <a:r>
              <a:rPr lang="en-US" sz="2600">
                <a:solidFill>
                  <a:schemeClr val="tx1">
                    <a:lumMod val="60000"/>
                    <a:lumOff val="40000"/>
                    <a:alpha val="39000"/>
                  </a:schemeClr>
                </a:solidFill>
              </a:rPr>
              <a:t>Object 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C0D4F-C6C0-58A1-F25A-3346450911AE}"/>
              </a:ext>
            </a:extLst>
          </p:cNvPr>
          <p:cNvSpPr txBox="1"/>
          <p:nvPr/>
        </p:nvSpPr>
        <p:spPr>
          <a:xfrm>
            <a:off x="8976320" y="5229200"/>
            <a:ext cx="237626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i="1">
                <a:solidFill>
                  <a:schemeClr val="tx2">
                    <a:lumMod val="75000"/>
                  </a:schemeClr>
                </a:solidFill>
              </a:rPr>
              <a:t>Where can I go?</a:t>
            </a:r>
          </a:p>
          <a:p>
            <a:pPr algn="ctr"/>
            <a:r>
              <a:rPr lang="en-US" sz="2600" i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600">
                <a:solidFill>
                  <a:schemeClr val="tx1">
                    <a:lumMod val="60000"/>
                    <a:lumOff val="40000"/>
                  </a:schemeClr>
                </a:solidFill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982328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C84796-FC9B-2D5D-4361-28C696CCB6E0}"/>
              </a:ext>
            </a:extLst>
          </p:cNvPr>
          <p:cNvSpPr/>
          <p:nvPr/>
        </p:nvSpPr>
        <p:spPr>
          <a:xfrm>
            <a:off x="536829" y="4844101"/>
            <a:ext cx="10775497" cy="171929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BE54F-795C-359F-29C6-B42583563B00}"/>
              </a:ext>
            </a:extLst>
          </p:cNvPr>
          <p:cNvSpPr txBox="1"/>
          <p:nvPr/>
        </p:nvSpPr>
        <p:spPr>
          <a:xfrm>
            <a:off x="3958266" y="5170783"/>
            <a:ext cx="70854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</a:rPr>
              <a:t>With predetermined maps and updates from DNN, the rover should be able to carry out its mission successfully</a:t>
            </a:r>
            <a:endParaRPr lang="en-US" sz="2400" i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F60C71-6857-2B28-FB01-0163E7FAD9E4}"/>
              </a:ext>
            </a:extLst>
          </p:cNvPr>
          <p:cNvSpPr/>
          <p:nvPr/>
        </p:nvSpPr>
        <p:spPr>
          <a:xfrm>
            <a:off x="536829" y="2365944"/>
            <a:ext cx="10775497" cy="171929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305634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After correctly identifying objects, we need to traverse</a:t>
            </a:r>
          </a:p>
        </p:txBody>
      </p:sp>
      <p:pic>
        <p:nvPicPr>
          <p:cNvPr id="6" name="Picture 5" descr="Camera lens close up">
            <a:extLst>
              <a:ext uri="{FF2B5EF4-FFF2-40B4-BE49-F238E27FC236}">
                <a16:creationId xmlns:a16="http://schemas.microsoft.com/office/drawing/2014/main" id="{0C002D24-281B-4737-1637-38EBDA7932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155742"/>
            <a:ext cx="3210328" cy="2139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E809FF-56B6-92CE-86CF-2B29D6C123A5}"/>
              </a:ext>
            </a:extLst>
          </p:cNvPr>
          <p:cNvSpPr txBox="1"/>
          <p:nvPr/>
        </p:nvSpPr>
        <p:spPr>
          <a:xfrm>
            <a:off x="4033147" y="2829129"/>
            <a:ext cx="70854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</a:rPr>
              <a:t>Recall our previous exercise, we can now detect objects in our path</a:t>
            </a:r>
            <a:endParaRPr lang="en-US" sz="2400" i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picture containing outdoor, mountain, close&#10;&#10;Description automatically generated">
            <a:extLst>
              <a:ext uri="{FF2B5EF4-FFF2-40B4-BE49-F238E27FC236}">
                <a16:creationId xmlns:a16="http://schemas.microsoft.com/office/drawing/2014/main" id="{45AA2CE4-510A-C424-D253-3590B2906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5" y="4348492"/>
            <a:ext cx="3210329" cy="240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09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5" y="1305634"/>
            <a:ext cx="11495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Navigating unknown terrains is complex and challenging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D40E00-62B3-AC7A-FF99-674BA981844F}"/>
              </a:ext>
            </a:extLst>
          </p:cNvPr>
          <p:cNvGrpSpPr/>
          <p:nvPr/>
        </p:nvGrpSpPr>
        <p:grpSpPr>
          <a:xfrm>
            <a:off x="479375" y="2528944"/>
            <a:ext cx="6169903" cy="3573682"/>
            <a:chOff x="5963478" y="2250649"/>
            <a:chExt cx="5886062" cy="31761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6C4609C-5BE6-8C8B-0001-2B0402F4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3478" y="2250649"/>
              <a:ext cx="5886062" cy="3176116"/>
            </a:xfrm>
            <a:prstGeom prst="rect">
              <a:avLst/>
            </a:prstGeom>
          </p:spPr>
        </p:pic>
        <p:pic>
          <p:nvPicPr>
            <p:cNvPr id="39" name="Graphic 38" descr="Play with solid fill">
              <a:extLst>
                <a:ext uri="{FF2B5EF4-FFF2-40B4-BE49-F238E27FC236}">
                  <a16:creationId xmlns:a16="http://schemas.microsoft.com/office/drawing/2014/main" id="{096DC100-0E94-783C-657D-0D47454CE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423583" y="3865924"/>
              <a:ext cx="235460" cy="271299"/>
            </a:xfrm>
            <a:prstGeom prst="rect">
              <a:avLst/>
            </a:prstGeom>
          </p:spPr>
        </p:pic>
        <p:pic>
          <p:nvPicPr>
            <p:cNvPr id="40" name="Graphic 39" descr="Close with solid fill">
              <a:extLst>
                <a:ext uri="{FF2B5EF4-FFF2-40B4-BE49-F238E27FC236}">
                  <a16:creationId xmlns:a16="http://schemas.microsoft.com/office/drawing/2014/main" id="{E7CCCCD1-88A4-803F-0FE2-A93B631A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61895" y="5001190"/>
              <a:ext cx="287645" cy="28764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D1ADBA-05F7-2425-03EA-D13A68AF2ABA}"/>
              </a:ext>
            </a:extLst>
          </p:cNvPr>
          <p:cNvSpPr txBox="1"/>
          <p:nvPr/>
        </p:nvSpPr>
        <p:spPr>
          <a:xfrm>
            <a:off x="6880371" y="2053627"/>
            <a:ext cx="44104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solidFill>
                  <a:srgbClr val="333333"/>
                </a:solidFill>
              </a:rPr>
              <a:t>How do we solve the problem?</a:t>
            </a:r>
          </a:p>
          <a:p>
            <a:endParaRPr lang="en-US" sz="2400" i="1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We perceive surroundings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Rocks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Sand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Unknown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Also consider details from our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We determine the target pose to plan an optimal path</a:t>
            </a:r>
          </a:p>
        </p:txBody>
      </p:sp>
    </p:spTree>
    <p:extLst>
      <p:ext uri="{BB962C8B-B14F-4D97-AF65-F5344CB8AC3E}">
        <p14:creationId xmlns:p14="http://schemas.microsoft.com/office/powerpoint/2010/main" val="1454001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41451" y="1360759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Obstacle Avoidance helps navigate in unknown terrains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059395-0010-DFDD-E681-D779921150FD}"/>
              </a:ext>
            </a:extLst>
          </p:cNvPr>
          <p:cNvGrpSpPr/>
          <p:nvPr/>
        </p:nvGrpSpPr>
        <p:grpSpPr>
          <a:xfrm>
            <a:off x="317127" y="2445026"/>
            <a:ext cx="1998539" cy="1917516"/>
            <a:chOff x="375401" y="2395176"/>
            <a:chExt cx="1998539" cy="191751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5B0E9F1-4B36-C3C8-780D-52A78ECDA35D}"/>
                </a:ext>
              </a:extLst>
            </p:cNvPr>
            <p:cNvSpPr/>
            <p:nvPr/>
          </p:nvSpPr>
          <p:spPr>
            <a:xfrm>
              <a:off x="486268" y="2395176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079DC2-2A08-09FE-DCB7-03CB63CBA0DA}"/>
                </a:ext>
              </a:extLst>
            </p:cNvPr>
            <p:cNvSpPr txBox="1"/>
            <p:nvPr/>
          </p:nvSpPr>
          <p:spPr>
            <a:xfrm>
              <a:off x="375401" y="3681996"/>
              <a:ext cx="19985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Path Planner</a:t>
              </a:r>
            </a:p>
          </p:txBody>
        </p:sp>
        <p:pic>
          <p:nvPicPr>
            <p:cNvPr id="7" name="Graphic 6" descr="Route (Two Pins With A Path) with solid fill">
              <a:extLst>
                <a:ext uri="{FF2B5EF4-FFF2-40B4-BE49-F238E27FC236}">
                  <a16:creationId xmlns:a16="http://schemas.microsoft.com/office/drawing/2014/main" id="{E12C1A26-740B-F041-87DA-7C8EA4A48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2313" y="2627558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B3EDA1-B765-EEAC-BCF6-01C91A1CC6F1}"/>
              </a:ext>
            </a:extLst>
          </p:cNvPr>
          <p:cNvGrpSpPr/>
          <p:nvPr/>
        </p:nvGrpSpPr>
        <p:grpSpPr>
          <a:xfrm>
            <a:off x="2740552" y="2484627"/>
            <a:ext cx="1998539" cy="1917516"/>
            <a:chOff x="2740552" y="2484627"/>
            <a:chExt cx="1998539" cy="191751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F55F00E-E9FE-DD96-4E4F-F38812F38290}"/>
                </a:ext>
              </a:extLst>
            </p:cNvPr>
            <p:cNvSpPr/>
            <p:nvPr/>
          </p:nvSpPr>
          <p:spPr>
            <a:xfrm>
              <a:off x="2811661" y="2484627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A5D8C6-100C-8884-07C1-7E7DE8781CD3}"/>
                </a:ext>
              </a:extLst>
            </p:cNvPr>
            <p:cNvSpPr txBox="1"/>
            <p:nvPr/>
          </p:nvSpPr>
          <p:spPr>
            <a:xfrm>
              <a:off x="2740552" y="3654656"/>
              <a:ext cx="199853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Compute Commands</a:t>
              </a:r>
            </a:p>
          </p:txBody>
        </p:sp>
        <p:pic>
          <p:nvPicPr>
            <p:cNvPr id="14" name="Graphic 13" descr="Trigonometry with solid fill">
              <a:extLst>
                <a:ext uri="{FF2B5EF4-FFF2-40B4-BE49-F238E27FC236}">
                  <a16:creationId xmlns:a16="http://schemas.microsoft.com/office/drawing/2014/main" id="{DC7D4025-8DA3-90EF-FC7A-706D7249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82621" y="2635508"/>
              <a:ext cx="914400" cy="914400"/>
            </a:xfrm>
            <a:prstGeom prst="rect">
              <a:avLst/>
            </a:prstGeom>
          </p:spPr>
        </p:pic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6B3A574-CD9E-28E6-7851-63CB9B73F0B5}"/>
              </a:ext>
            </a:extLst>
          </p:cNvPr>
          <p:cNvSpPr/>
          <p:nvPr/>
        </p:nvSpPr>
        <p:spPr>
          <a:xfrm>
            <a:off x="2209323" y="3261189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E8FD9A-8B2A-2DA1-4B5D-0EA6E8918A78}"/>
              </a:ext>
            </a:extLst>
          </p:cNvPr>
          <p:cNvSpPr txBox="1"/>
          <p:nvPr/>
        </p:nvSpPr>
        <p:spPr>
          <a:xfrm>
            <a:off x="427994" y="4786551"/>
            <a:ext cx="20965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A to B?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Find an optimal path using A*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Result: Waypoints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A185E5-FE7A-2DB3-A93C-ACB3CD8EAC38}"/>
              </a:ext>
            </a:extLst>
          </p:cNvPr>
          <p:cNvSpPr txBox="1"/>
          <p:nvPr/>
        </p:nvSpPr>
        <p:spPr>
          <a:xfrm>
            <a:off x="2811661" y="4558853"/>
            <a:ext cx="24499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Waypoints are a set of coordinates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Compute commands using Pure Pursuit 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Result: Velocity and Theta</a:t>
            </a:r>
          </a:p>
        </p:txBody>
      </p:sp>
    </p:spTree>
    <p:extLst>
      <p:ext uri="{BB962C8B-B14F-4D97-AF65-F5344CB8AC3E}">
        <p14:creationId xmlns:p14="http://schemas.microsoft.com/office/powerpoint/2010/main" val="2739432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/>
      <p:bldP spid="5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41451" y="1360759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Obstacle Avoidance helps navigate in unknown terrains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059395-0010-DFDD-E681-D779921150FD}"/>
              </a:ext>
            </a:extLst>
          </p:cNvPr>
          <p:cNvGrpSpPr/>
          <p:nvPr/>
        </p:nvGrpSpPr>
        <p:grpSpPr>
          <a:xfrm>
            <a:off x="317127" y="2445026"/>
            <a:ext cx="1998539" cy="1917516"/>
            <a:chOff x="375401" y="2395176"/>
            <a:chExt cx="1998539" cy="191751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5B0E9F1-4B36-C3C8-780D-52A78ECDA35D}"/>
                </a:ext>
              </a:extLst>
            </p:cNvPr>
            <p:cNvSpPr/>
            <p:nvPr/>
          </p:nvSpPr>
          <p:spPr>
            <a:xfrm>
              <a:off x="486268" y="2395176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079DC2-2A08-09FE-DCB7-03CB63CBA0DA}"/>
                </a:ext>
              </a:extLst>
            </p:cNvPr>
            <p:cNvSpPr txBox="1"/>
            <p:nvPr/>
          </p:nvSpPr>
          <p:spPr>
            <a:xfrm>
              <a:off x="375401" y="3681996"/>
              <a:ext cx="19985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Path Planner</a:t>
              </a:r>
            </a:p>
          </p:txBody>
        </p:sp>
        <p:pic>
          <p:nvPicPr>
            <p:cNvPr id="7" name="Graphic 6" descr="Route (Two Pins With A Path) with solid fill">
              <a:extLst>
                <a:ext uri="{FF2B5EF4-FFF2-40B4-BE49-F238E27FC236}">
                  <a16:creationId xmlns:a16="http://schemas.microsoft.com/office/drawing/2014/main" id="{E12C1A26-740B-F041-87DA-7C8EA4A48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2313" y="2627558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B3EDA1-B765-EEAC-BCF6-01C91A1CC6F1}"/>
              </a:ext>
            </a:extLst>
          </p:cNvPr>
          <p:cNvGrpSpPr/>
          <p:nvPr/>
        </p:nvGrpSpPr>
        <p:grpSpPr>
          <a:xfrm>
            <a:off x="2740552" y="2484627"/>
            <a:ext cx="1998539" cy="1917516"/>
            <a:chOff x="2740552" y="2484627"/>
            <a:chExt cx="1998539" cy="191751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F55F00E-E9FE-DD96-4E4F-F38812F38290}"/>
                </a:ext>
              </a:extLst>
            </p:cNvPr>
            <p:cNvSpPr/>
            <p:nvPr/>
          </p:nvSpPr>
          <p:spPr>
            <a:xfrm>
              <a:off x="2811661" y="2484627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A5D8C6-100C-8884-07C1-7E7DE8781CD3}"/>
                </a:ext>
              </a:extLst>
            </p:cNvPr>
            <p:cNvSpPr txBox="1"/>
            <p:nvPr/>
          </p:nvSpPr>
          <p:spPr>
            <a:xfrm>
              <a:off x="2740552" y="3654656"/>
              <a:ext cx="199853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Compute Commands</a:t>
              </a:r>
            </a:p>
          </p:txBody>
        </p:sp>
        <p:pic>
          <p:nvPicPr>
            <p:cNvPr id="14" name="Graphic 13" descr="Trigonometry with solid fill">
              <a:extLst>
                <a:ext uri="{FF2B5EF4-FFF2-40B4-BE49-F238E27FC236}">
                  <a16:creationId xmlns:a16="http://schemas.microsoft.com/office/drawing/2014/main" id="{DC7D4025-8DA3-90EF-FC7A-706D7249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82621" y="2635508"/>
              <a:ext cx="914400" cy="914400"/>
            </a:xfrm>
            <a:prstGeom prst="rect">
              <a:avLst/>
            </a:prstGeom>
          </p:spPr>
        </p:pic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6B3A574-CD9E-28E6-7851-63CB9B73F0B5}"/>
              </a:ext>
            </a:extLst>
          </p:cNvPr>
          <p:cNvSpPr/>
          <p:nvPr/>
        </p:nvSpPr>
        <p:spPr>
          <a:xfrm>
            <a:off x="2209323" y="3261189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7DC8C6-EB9A-4549-EDA4-88308A4BF8CC}"/>
              </a:ext>
            </a:extLst>
          </p:cNvPr>
          <p:cNvGrpSpPr/>
          <p:nvPr/>
        </p:nvGrpSpPr>
        <p:grpSpPr>
          <a:xfrm>
            <a:off x="2689673" y="4826548"/>
            <a:ext cx="1998539" cy="1917516"/>
            <a:chOff x="2849394" y="4754570"/>
            <a:chExt cx="1998539" cy="19175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BC19CB2-DE42-AFBA-AE0B-B6D02ADB2C3C}"/>
                </a:ext>
              </a:extLst>
            </p:cNvPr>
            <p:cNvSpPr/>
            <p:nvPr/>
          </p:nvSpPr>
          <p:spPr>
            <a:xfrm>
              <a:off x="2962284" y="4754570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EDBBEF-0CCB-CE7E-E50E-4890363E1CA1}"/>
                </a:ext>
              </a:extLst>
            </p:cNvPr>
            <p:cNvSpPr txBox="1"/>
            <p:nvPr/>
          </p:nvSpPr>
          <p:spPr>
            <a:xfrm>
              <a:off x="2849394" y="5914096"/>
              <a:ext cx="199853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Process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Inputs</a:t>
              </a:r>
            </a:p>
          </p:txBody>
        </p:sp>
        <p:pic>
          <p:nvPicPr>
            <p:cNvPr id="24" name="Graphic 23" descr="Aperture with solid fill">
              <a:extLst>
                <a:ext uri="{FF2B5EF4-FFF2-40B4-BE49-F238E27FC236}">
                  <a16:creationId xmlns:a16="http://schemas.microsoft.com/office/drawing/2014/main" id="{2FB313AD-27A7-BC27-98FC-76E08DE7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8940" y="4999696"/>
              <a:ext cx="914400" cy="9144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EB8F26-4E76-43F7-CBA7-763B429E137A}"/>
              </a:ext>
            </a:extLst>
          </p:cNvPr>
          <p:cNvSpPr txBox="1"/>
          <p:nvPr/>
        </p:nvSpPr>
        <p:spPr>
          <a:xfrm>
            <a:off x="427994" y="4786551"/>
            <a:ext cx="20965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Scan surroundings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Process frames from both cameras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Result: Frames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B37ECC-C6BF-4D5B-79CF-5A3DDAAAFA5F}"/>
              </a:ext>
            </a:extLst>
          </p:cNvPr>
          <p:cNvGrpSpPr/>
          <p:nvPr/>
        </p:nvGrpSpPr>
        <p:grpSpPr>
          <a:xfrm>
            <a:off x="5241679" y="4858681"/>
            <a:ext cx="1776807" cy="1917516"/>
            <a:chOff x="5530795" y="4754570"/>
            <a:chExt cx="1776807" cy="191751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8131D34-0AC7-B3A1-315C-703036607517}"/>
                </a:ext>
              </a:extLst>
            </p:cNvPr>
            <p:cNvSpPr/>
            <p:nvPr/>
          </p:nvSpPr>
          <p:spPr>
            <a:xfrm>
              <a:off x="5530795" y="4754570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ountains with solid fill">
              <a:extLst>
                <a:ext uri="{FF2B5EF4-FFF2-40B4-BE49-F238E27FC236}">
                  <a16:creationId xmlns:a16="http://schemas.microsoft.com/office/drawing/2014/main" id="{C0D43A14-EB00-DE83-0192-7DCC4A0C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70815" y="5020992"/>
              <a:ext cx="914400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391029-1327-45D6-05C3-DD3DE018B45E}"/>
                </a:ext>
              </a:extLst>
            </p:cNvPr>
            <p:cNvSpPr txBox="1"/>
            <p:nvPr/>
          </p:nvSpPr>
          <p:spPr>
            <a:xfrm>
              <a:off x="5566469" y="5914096"/>
              <a:ext cx="165928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Detect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Obstacles</a:t>
              </a:r>
            </a:p>
          </p:txBody>
        </p: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75141B6-A09D-7359-91CC-3DAA65A89599}"/>
              </a:ext>
            </a:extLst>
          </p:cNvPr>
          <p:cNvSpPr/>
          <p:nvPr/>
        </p:nvSpPr>
        <p:spPr>
          <a:xfrm>
            <a:off x="4590153" y="5648449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6F17FC-B167-3F33-3D2D-428A8C7600CB}"/>
              </a:ext>
            </a:extLst>
          </p:cNvPr>
          <p:cNvSpPr txBox="1"/>
          <p:nvPr/>
        </p:nvSpPr>
        <p:spPr>
          <a:xfrm>
            <a:off x="7458506" y="4826548"/>
            <a:ext cx="20965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Pre-trained network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Process using stereo vision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Result: Bounding boxes &amp; Distance</a:t>
            </a:r>
          </a:p>
        </p:txBody>
      </p:sp>
    </p:spTree>
    <p:extLst>
      <p:ext uri="{BB962C8B-B14F-4D97-AF65-F5344CB8AC3E}">
        <p14:creationId xmlns:p14="http://schemas.microsoft.com/office/powerpoint/2010/main" val="39628257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ansport, orange, aircraft, airplane&#10;&#10;Description automatically generated">
            <a:extLst>
              <a:ext uri="{FF2B5EF4-FFF2-40B4-BE49-F238E27FC236}">
                <a16:creationId xmlns:a16="http://schemas.microsoft.com/office/drawing/2014/main" id="{BD41640F-B71E-CA0E-458B-D28351E028CE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rgbClr val="522AA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131676" y="116632"/>
            <a:ext cx="11928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Exploring Mars helps us understand ancient life and water activity by collecting soil/rock samples</a:t>
            </a:r>
          </a:p>
          <a:p>
            <a:pPr algn="ctr"/>
            <a:endParaRPr lang="en-US" sz="3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99479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41451" y="1360759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Obstacle Avoidance helps navigate in unknown terrains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059395-0010-DFDD-E681-D779921150FD}"/>
              </a:ext>
            </a:extLst>
          </p:cNvPr>
          <p:cNvGrpSpPr/>
          <p:nvPr/>
        </p:nvGrpSpPr>
        <p:grpSpPr>
          <a:xfrm>
            <a:off x="317127" y="2445026"/>
            <a:ext cx="1998539" cy="1917516"/>
            <a:chOff x="375401" y="2395176"/>
            <a:chExt cx="1998539" cy="191751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5B0E9F1-4B36-C3C8-780D-52A78ECDA35D}"/>
                </a:ext>
              </a:extLst>
            </p:cNvPr>
            <p:cNvSpPr/>
            <p:nvPr/>
          </p:nvSpPr>
          <p:spPr>
            <a:xfrm>
              <a:off x="486268" y="2395176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079DC2-2A08-09FE-DCB7-03CB63CBA0DA}"/>
                </a:ext>
              </a:extLst>
            </p:cNvPr>
            <p:cNvSpPr txBox="1"/>
            <p:nvPr/>
          </p:nvSpPr>
          <p:spPr>
            <a:xfrm>
              <a:off x="375401" y="3681996"/>
              <a:ext cx="19985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Path Planner</a:t>
              </a:r>
            </a:p>
          </p:txBody>
        </p:sp>
        <p:pic>
          <p:nvPicPr>
            <p:cNvPr id="7" name="Graphic 6" descr="Route (Two Pins With A Path) with solid fill">
              <a:extLst>
                <a:ext uri="{FF2B5EF4-FFF2-40B4-BE49-F238E27FC236}">
                  <a16:creationId xmlns:a16="http://schemas.microsoft.com/office/drawing/2014/main" id="{E12C1A26-740B-F041-87DA-7C8EA4A48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2313" y="2627558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B3EDA1-B765-EEAC-BCF6-01C91A1CC6F1}"/>
              </a:ext>
            </a:extLst>
          </p:cNvPr>
          <p:cNvGrpSpPr/>
          <p:nvPr/>
        </p:nvGrpSpPr>
        <p:grpSpPr>
          <a:xfrm>
            <a:off x="2740552" y="2484627"/>
            <a:ext cx="1998539" cy="1917516"/>
            <a:chOff x="2740552" y="2484627"/>
            <a:chExt cx="1998539" cy="191751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F55F00E-E9FE-DD96-4E4F-F38812F38290}"/>
                </a:ext>
              </a:extLst>
            </p:cNvPr>
            <p:cNvSpPr/>
            <p:nvPr/>
          </p:nvSpPr>
          <p:spPr>
            <a:xfrm>
              <a:off x="2811661" y="2484627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A5D8C6-100C-8884-07C1-7E7DE8781CD3}"/>
                </a:ext>
              </a:extLst>
            </p:cNvPr>
            <p:cNvSpPr txBox="1"/>
            <p:nvPr/>
          </p:nvSpPr>
          <p:spPr>
            <a:xfrm>
              <a:off x="2740552" y="3654656"/>
              <a:ext cx="199853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Compute Commands</a:t>
              </a:r>
            </a:p>
          </p:txBody>
        </p:sp>
        <p:pic>
          <p:nvPicPr>
            <p:cNvPr id="14" name="Graphic 13" descr="Trigonometry with solid fill">
              <a:extLst>
                <a:ext uri="{FF2B5EF4-FFF2-40B4-BE49-F238E27FC236}">
                  <a16:creationId xmlns:a16="http://schemas.microsoft.com/office/drawing/2014/main" id="{DC7D4025-8DA3-90EF-FC7A-706D7249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82621" y="2635508"/>
              <a:ext cx="914400" cy="914400"/>
            </a:xfrm>
            <a:prstGeom prst="rect">
              <a:avLst/>
            </a:prstGeom>
          </p:spPr>
        </p:pic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6B3A574-CD9E-28E6-7851-63CB9B73F0B5}"/>
              </a:ext>
            </a:extLst>
          </p:cNvPr>
          <p:cNvSpPr/>
          <p:nvPr/>
        </p:nvSpPr>
        <p:spPr>
          <a:xfrm>
            <a:off x="2209323" y="3261189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7DC8C6-EB9A-4549-EDA4-88308A4BF8CC}"/>
              </a:ext>
            </a:extLst>
          </p:cNvPr>
          <p:cNvGrpSpPr/>
          <p:nvPr/>
        </p:nvGrpSpPr>
        <p:grpSpPr>
          <a:xfrm>
            <a:off x="2689673" y="4826548"/>
            <a:ext cx="1998539" cy="1917516"/>
            <a:chOff x="2849394" y="4754570"/>
            <a:chExt cx="1998539" cy="191751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BC19CB2-DE42-AFBA-AE0B-B6D02ADB2C3C}"/>
                </a:ext>
              </a:extLst>
            </p:cNvPr>
            <p:cNvSpPr/>
            <p:nvPr/>
          </p:nvSpPr>
          <p:spPr>
            <a:xfrm>
              <a:off x="2962284" y="4754570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EDBBEF-0CCB-CE7E-E50E-4890363E1CA1}"/>
                </a:ext>
              </a:extLst>
            </p:cNvPr>
            <p:cNvSpPr txBox="1"/>
            <p:nvPr/>
          </p:nvSpPr>
          <p:spPr>
            <a:xfrm>
              <a:off x="2849394" y="5914096"/>
              <a:ext cx="199853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Process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Inputs</a:t>
              </a:r>
            </a:p>
          </p:txBody>
        </p:sp>
        <p:pic>
          <p:nvPicPr>
            <p:cNvPr id="24" name="Graphic 23" descr="Aperture with solid fill">
              <a:extLst>
                <a:ext uri="{FF2B5EF4-FFF2-40B4-BE49-F238E27FC236}">
                  <a16:creationId xmlns:a16="http://schemas.microsoft.com/office/drawing/2014/main" id="{2FB313AD-27A7-BC27-98FC-76E08DE7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8940" y="4999696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B37ECC-C6BF-4D5B-79CF-5A3DDAAAFA5F}"/>
              </a:ext>
            </a:extLst>
          </p:cNvPr>
          <p:cNvGrpSpPr/>
          <p:nvPr/>
        </p:nvGrpSpPr>
        <p:grpSpPr>
          <a:xfrm>
            <a:off x="5241679" y="4858681"/>
            <a:ext cx="1776807" cy="1917516"/>
            <a:chOff x="5530795" y="4754570"/>
            <a:chExt cx="1776807" cy="191751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8131D34-0AC7-B3A1-315C-703036607517}"/>
                </a:ext>
              </a:extLst>
            </p:cNvPr>
            <p:cNvSpPr/>
            <p:nvPr/>
          </p:nvSpPr>
          <p:spPr>
            <a:xfrm>
              <a:off x="5530795" y="4754570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ountains with solid fill">
              <a:extLst>
                <a:ext uri="{FF2B5EF4-FFF2-40B4-BE49-F238E27FC236}">
                  <a16:creationId xmlns:a16="http://schemas.microsoft.com/office/drawing/2014/main" id="{C0D43A14-EB00-DE83-0192-7DCC4A0C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70815" y="5020992"/>
              <a:ext cx="914400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391029-1327-45D6-05C3-DD3DE018B45E}"/>
                </a:ext>
              </a:extLst>
            </p:cNvPr>
            <p:cNvSpPr txBox="1"/>
            <p:nvPr/>
          </p:nvSpPr>
          <p:spPr>
            <a:xfrm>
              <a:off x="5566469" y="5914096"/>
              <a:ext cx="165928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Detect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Obstacles</a:t>
              </a:r>
            </a:p>
          </p:txBody>
        </p: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75141B6-A09D-7359-91CC-3DAA65A89599}"/>
              </a:ext>
            </a:extLst>
          </p:cNvPr>
          <p:cNvSpPr/>
          <p:nvPr/>
        </p:nvSpPr>
        <p:spPr>
          <a:xfrm>
            <a:off x="4590153" y="5648449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6F17FC-B167-3F33-3D2D-428A8C7600CB}"/>
              </a:ext>
            </a:extLst>
          </p:cNvPr>
          <p:cNvSpPr txBox="1"/>
          <p:nvPr/>
        </p:nvSpPr>
        <p:spPr>
          <a:xfrm>
            <a:off x="7259305" y="2756361"/>
            <a:ext cx="2096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Check if obstacle lies on planned path</a:t>
            </a:r>
            <a:endParaRPr lang="en-US" sz="1800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Result: Poses &amp; Flag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7957CE-E075-7DF3-CAF7-B7B50D1874DC}"/>
              </a:ext>
            </a:extLst>
          </p:cNvPr>
          <p:cNvGrpSpPr/>
          <p:nvPr/>
        </p:nvGrpSpPr>
        <p:grpSpPr>
          <a:xfrm>
            <a:off x="5199414" y="2458059"/>
            <a:ext cx="1776807" cy="1917516"/>
            <a:chOff x="5530795" y="2485135"/>
            <a:chExt cx="1776807" cy="191751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460DA67-D131-ECB6-9212-B2179E1A1FDF}"/>
                </a:ext>
              </a:extLst>
            </p:cNvPr>
            <p:cNvSpPr/>
            <p:nvPr/>
          </p:nvSpPr>
          <p:spPr>
            <a:xfrm>
              <a:off x="5530795" y="2485135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26E99D-C36C-1DAE-25DC-86890DD81AED}"/>
                </a:ext>
              </a:extLst>
            </p:cNvPr>
            <p:cNvSpPr txBox="1"/>
            <p:nvPr/>
          </p:nvSpPr>
          <p:spPr>
            <a:xfrm>
              <a:off x="5689812" y="3552879"/>
              <a:ext cx="14971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Obstacle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Avoidance</a:t>
              </a:r>
            </a:p>
          </p:txBody>
        </p:sp>
        <p:pic>
          <p:nvPicPr>
            <p:cNvPr id="36" name="Graphic 35" descr="Move with solid fill">
              <a:extLst>
                <a:ext uri="{FF2B5EF4-FFF2-40B4-BE49-F238E27FC236}">
                  <a16:creationId xmlns:a16="http://schemas.microsoft.com/office/drawing/2014/main" id="{EF686C5D-1AFB-7667-8C29-E7B913027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70815" y="2687341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BF52967-3AD9-A9CC-1EDF-29AE4CB76E6A}"/>
              </a:ext>
            </a:extLst>
          </p:cNvPr>
          <p:cNvSpPr/>
          <p:nvPr/>
        </p:nvSpPr>
        <p:spPr>
          <a:xfrm rot="16200000">
            <a:off x="5658549" y="4581328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6242314-05CE-E059-20EB-5E102AAECA90}"/>
              </a:ext>
            </a:extLst>
          </p:cNvPr>
          <p:cNvSpPr/>
          <p:nvPr/>
        </p:nvSpPr>
        <p:spPr>
          <a:xfrm>
            <a:off x="4587727" y="3274977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2DAD83B1-B131-1F0F-5ED3-0809E73126C3}"/>
              </a:ext>
            </a:extLst>
          </p:cNvPr>
          <p:cNvSpPr/>
          <p:nvPr/>
        </p:nvSpPr>
        <p:spPr>
          <a:xfrm flipH="1">
            <a:off x="1271239" y="2101133"/>
            <a:ext cx="4886569" cy="53434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46110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41451" y="1360759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Obstacle Avoidance helps navigate in unknown terrains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392807-274A-650F-AFE6-05D704F8BD52}"/>
              </a:ext>
            </a:extLst>
          </p:cNvPr>
          <p:cNvGrpSpPr/>
          <p:nvPr/>
        </p:nvGrpSpPr>
        <p:grpSpPr>
          <a:xfrm>
            <a:off x="2689673" y="4826548"/>
            <a:ext cx="1998539" cy="1917516"/>
            <a:chOff x="2849394" y="4754570"/>
            <a:chExt cx="1998539" cy="191751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4A01AFE-A879-7BDA-F6A1-1E6B0FE8B902}"/>
                </a:ext>
              </a:extLst>
            </p:cNvPr>
            <p:cNvSpPr/>
            <p:nvPr/>
          </p:nvSpPr>
          <p:spPr>
            <a:xfrm>
              <a:off x="2962284" y="4754570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7094FE-0083-F1A7-591B-D3AAA2CC9AE3}"/>
                </a:ext>
              </a:extLst>
            </p:cNvPr>
            <p:cNvSpPr txBox="1"/>
            <p:nvPr/>
          </p:nvSpPr>
          <p:spPr>
            <a:xfrm>
              <a:off x="2849394" y="5914096"/>
              <a:ext cx="199853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Process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Inputs</a:t>
              </a:r>
            </a:p>
          </p:txBody>
        </p:sp>
        <p:pic>
          <p:nvPicPr>
            <p:cNvPr id="5" name="Graphic 4" descr="Aperture with solid fill">
              <a:extLst>
                <a:ext uri="{FF2B5EF4-FFF2-40B4-BE49-F238E27FC236}">
                  <a16:creationId xmlns:a16="http://schemas.microsoft.com/office/drawing/2014/main" id="{FC0E697B-0AA0-718C-8522-B643E92C0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88940" y="4999696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059395-0010-DFDD-E681-D779921150FD}"/>
              </a:ext>
            </a:extLst>
          </p:cNvPr>
          <p:cNvGrpSpPr/>
          <p:nvPr/>
        </p:nvGrpSpPr>
        <p:grpSpPr>
          <a:xfrm>
            <a:off x="317127" y="2445026"/>
            <a:ext cx="1998539" cy="1917516"/>
            <a:chOff x="375401" y="2395176"/>
            <a:chExt cx="1998539" cy="191751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5B0E9F1-4B36-C3C8-780D-52A78ECDA35D}"/>
                </a:ext>
              </a:extLst>
            </p:cNvPr>
            <p:cNvSpPr/>
            <p:nvPr/>
          </p:nvSpPr>
          <p:spPr>
            <a:xfrm>
              <a:off x="486268" y="2395176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079DC2-2A08-09FE-DCB7-03CB63CBA0DA}"/>
                </a:ext>
              </a:extLst>
            </p:cNvPr>
            <p:cNvSpPr txBox="1"/>
            <p:nvPr/>
          </p:nvSpPr>
          <p:spPr>
            <a:xfrm>
              <a:off x="375401" y="3681996"/>
              <a:ext cx="19985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Path Planner</a:t>
              </a:r>
            </a:p>
          </p:txBody>
        </p:sp>
        <p:pic>
          <p:nvPicPr>
            <p:cNvPr id="7" name="Graphic 6" descr="Route (Two Pins With A Path) with solid fill">
              <a:extLst>
                <a:ext uri="{FF2B5EF4-FFF2-40B4-BE49-F238E27FC236}">
                  <a16:creationId xmlns:a16="http://schemas.microsoft.com/office/drawing/2014/main" id="{E12C1A26-740B-F041-87DA-7C8EA4A48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2313" y="2627558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B3EDA1-B765-EEAC-BCF6-01C91A1CC6F1}"/>
              </a:ext>
            </a:extLst>
          </p:cNvPr>
          <p:cNvGrpSpPr/>
          <p:nvPr/>
        </p:nvGrpSpPr>
        <p:grpSpPr>
          <a:xfrm>
            <a:off x="2740552" y="2484627"/>
            <a:ext cx="1998539" cy="1917516"/>
            <a:chOff x="2740552" y="2484627"/>
            <a:chExt cx="1998539" cy="191751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F55F00E-E9FE-DD96-4E4F-F38812F38290}"/>
                </a:ext>
              </a:extLst>
            </p:cNvPr>
            <p:cNvSpPr/>
            <p:nvPr/>
          </p:nvSpPr>
          <p:spPr>
            <a:xfrm>
              <a:off x="2811661" y="2484627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A5D8C6-100C-8884-07C1-7E7DE8781CD3}"/>
                </a:ext>
              </a:extLst>
            </p:cNvPr>
            <p:cNvSpPr txBox="1"/>
            <p:nvPr/>
          </p:nvSpPr>
          <p:spPr>
            <a:xfrm>
              <a:off x="2740552" y="3654656"/>
              <a:ext cx="199853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Compute Commands</a:t>
              </a:r>
            </a:p>
          </p:txBody>
        </p:sp>
        <p:pic>
          <p:nvPicPr>
            <p:cNvPr id="14" name="Graphic 13" descr="Trigonometry with solid fill">
              <a:extLst>
                <a:ext uri="{FF2B5EF4-FFF2-40B4-BE49-F238E27FC236}">
                  <a16:creationId xmlns:a16="http://schemas.microsoft.com/office/drawing/2014/main" id="{DC7D4025-8DA3-90EF-FC7A-706D7249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82621" y="2635508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5EE1C0-B31E-4B37-FD75-7DAB981A15B2}"/>
              </a:ext>
            </a:extLst>
          </p:cNvPr>
          <p:cNvGrpSpPr/>
          <p:nvPr/>
        </p:nvGrpSpPr>
        <p:grpSpPr>
          <a:xfrm>
            <a:off x="5241679" y="4858681"/>
            <a:ext cx="1776807" cy="1917516"/>
            <a:chOff x="5530795" y="4754570"/>
            <a:chExt cx="1776807" cy="191751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F50E233-578B-FB5E-B1D3-460AF0B3A685}"/>
                </a:ext>
              </a:extLst>
            </p:cNvPr>
            <p:cNvSpPr/>
            <p:nvPr/>
          </p:nvSpPr>
          <p:spPr>
            <a:xfrm>
              <a:off x="5530795" y="4754570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Mountains with solid fill">
              <a:extLst>
                <a:ext uri="{FF2B5EF4-FFF2-40B4-BE49-F238E27FC236}">
                  <a16:creationId xmlns:a16="http://schemas.microsoft.com/office/drawing/2014/main" id="{B3F34F97-B65A-9CCE-6A74-8A93AB36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70815" y="5020992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ED444A-8F08-3373-E4F7-4CED209B552D}"/>
                </a:ext>
              </a:extLst>
            </p:cNvPr>
            <p:cNvSpPr txBox="1"/>
            <p:nvPr/>
          </p:nvSpPr>
          <p:spPr>
            <a:xfrm>
              <a:off x="5566469" y="5914096"/>
              <a:ext cx="165928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Detect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Obstacles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C4886E-4E93-C86F-C72C-E436EEECFF9F}"/>
              </a:ext>
            </a:extLst>
          </p:cNvPr>
          <p:cNvGrpSpPr/>
          <p:nvPr/>
        </p:nvGrpSpPr>
        <p:grpSpPr>
          <a:xfrm>
            <a:off x="5199414" y="2458059"/>
            <a:ext cx="1776807" cy="1917516"/>
            <a:chOff x="5530795" y="2485135"/>
            <a:chExt cx="1776807" cy="191751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872820F-7961-2A83-2ADC-D0CE45EB38F5}"/>
                </a:ext>
              </a:extLst>
            </p:cNvPr>
            <p:cNvSpPr/>
            <p:nvPr/>
          </p:nvSpPr>
          <p:spPr>
            <a:xfrm>
              <a:off x="5530795" y="2485135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B0E459-966E-0781-EE56-25131E89D540}"/>
                </a:ext>
              </a:extLst>
            </p:cNvPr>
            <p:cNvSpPr txBox="1"/>
            <p:nvPr/>
          </p:nvSpPr>
          <p:spPr>
            <a:xfrm>
              <a:off x="5689812" y="3552879"/>
              <a:ext cx="14971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Obstacle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Avoidance</a:t>
              </a:r>
            </a:p>
          </p:txBody>
        </p:sp>
        <p:pic>
          <p:nvPicPr>
            <p:cNvPr id="18" name="Graphic 17" descr="Move with solid fill">
              <a:extLst>
                <a:ext uri="{FF2B5EF4-FFF2-40B4-BE49-F238E27FC236}">
                  <a16:creationId xmlns:a16="http://schemas.microsoft.com/office/drawing/2014/main" id="{1ECCEC31-65FB-A9E9-BC5F-0015EECC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70815" y="2687341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F45FEAA-4781-5DEF-E803-78C0B82BBA36}"/>
              </a:ext>
            </a:extLst>
          </p:cNvPr>
          <p:cNvGrpSpPr/>
          <p:nvPr/>
        </p:nvGrpSpPr>
        <p:grpSpPr>
          <a:xfrm>
            <a:off x="7436544" y="2445026"/>
            <a:ext cx="1988254" cy="1917516"/>
            <a:chOff x="9253235" y="2632308"/>
            <a:chExt cx="1988254" cy="191751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0F134F2-EEBB-4D53-519C-B3958572262F}"/>
                </a:ext>
              </a:extLst>
            </p:cNvPr>
            <p:cNvSpPr/>
            <p:nvPr/>
          </p:nvSpPr>
          <p:spPr>
            <a:xfrm>
              <a:off x="9352085" y="2632308"/>
              <a:ext cx="1776807" cy="191751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656F88-B47D-016B-3D5E-1EE78B90B6D2}"/>
                </a:ext>
              </a:extLst>
            </p:cNvPr>
            <p:cNvGrpSpPr/>
            <p:nvPr/>
          </p:nvGrpSpPr>
          <p:grpSpPr>
            <a:xfrm>
              <a:off x="9948552" y="2752898"/>
              <a:ext cx="706312" cy="914400"/>
              <a:chOff x="3976089" y="4269998"/>
              <a:chExt cx="821093" cy="1189671"/>
            </a:xfrm>
            <a:solidFill>
              <a:schemeClr val="bg1"/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ADD69DB-379E-6741-B07F-65B034CF843C}"/>
                  </a:ext>
                </a:extLst>
              </p:cNvPr>
              <p:cNvGrpSpPr/>
              <p:nvPr/>
            </p:nvGrpSpPr>
            <p:grpSpPr>
              <a:xfrm>
                <a:off x="4056378" y="4269998"/>
                <a:ext cx="672643" cy="990921"/>
                <a:chOff x="6376338" y="3664757"/>
                <a:chExt cx="914400" cy="1332048"/>
              </a:xfrm>
              <a:grpFill/>
            </p:grpSpPr>
            <p:pic>
              <p:nvPicPr>
                <p:cNvPr id="27" name="Graphic 26" descr="Advertising with solid fill">
                  <a:extLst>
                    <a:ext uri="{FF2B5EF4-FFF2-40B4-BE49-F238E27FC236}">
                      <a16:creationId xmlns:a16="http://schemas.microsoft.com/office/drawing/2014/main" id="{80B9B016-1EF0-0CF8-A50C-0AC53BAAF2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26616" y="3664757"/>
                  <a:ext cx="789189" cy="789189"/>
                </a:xfrm>
                <a:prstGeom prst="rect">
                  <a:avLst/>
                </a:prstGeom>
              </p:spPr>
            </p:pic>
            <p:pic>
              <p:nvPicPr>
                <p:cNvPr id="28" name="Graphic 27" descr="Cosmetics with solid fill">
                  <a:extLst>
                    <a:ext uri="{FF2B5EF4-FFF2-40B4-BE49-F238E27FC236}">
                      <a16:creationId xmlns:a16="http://schemas.microsoft.com/office/drawing/2014/main" id="{D2B8CA08-0FF3-2ACD-C693-D6CFB25DB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76338" y="408240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9" name="Graphic 28" descr="Life ring with solid fill">
                  <a:extLst>
                    <a:ext uri="{FF2B5EF4-FFF2-40B4-BE49-F238E27FC236}">
                      <a16:creationId xmlns:a16="http://schemas.microsoft.com/office/drawing/2014/main" id="{67F9B8D1-2EF6-D3F3-70F6-E5384178B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5239" y="3808312"/>
                  <a:ext cx="308771" cy="308771"/>
                </a:xfrm>
                <a:prstGeom prst="rect">
                  <a:avLst/>
                </a:prstGeom>
              </p:spPr>
            </p:pic>
            <p:pic>
              <p:nvPicPr>
                <p:cNvPr id="30" name="Graphic 29" descr="Life ring with solid fill">
                  <a:extLst>
                    <a:ext uri="{FF2B5EF4-FFF2-40B4-BE49-F238E27FC236}">
                      <a16:creationId xmlns:a16="http://schemas.microsoft.com/office/drawing/2014/main" id="{A3F3EEC0-2336-6990-8C4E-C5951D783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6626" y="3802065"/>
                  <a:ext cx="308771" cy="308771"/>
                </a:xfrm>
                <a:prstGeom prst="rect">
                  <a:avLst/>
                </a:prstGeom>
              </p:spPr>
            </p:pic>
          </p:grpSp>
          <p:sp>
            <p:nvSpPr>
              <p:cNvPr id="26" name="Graphic 41" descr="Monster Truck with solid fill">
                <a:extLst>
                  <a:ext uri="{FF2B5EF4-FFF2-40B4-BE49-F238E27FC236}">
                    <a16:creationId xmlns:a16="http://schemas.microsoft.com/office/drawing/2014/main" id="{58601DD4-CE6E-6F92-514A-AC4275899AC4}"/>
                  </a:ext>
                </a:extLst>
              </p:cNvPr>
              <p:cNvSpPr/>
              <p:nvPr/>
            </p:nvSpPr>
            <p:spPr>
              <a:xfrm>
                <a:off x="3976089" y="4914811"/>
                <a:ext cx="821093" cy="544858"/>
              </a:xfrm>
              <a:custGeom>
                <a:avLst/>
                <a:gdLst>
                  <a:gd name="connsiteX0" fmla="*/ 813397 w 821093"/>
                  <a:gd name="connsiteY0" fmla="*/ 438150 h 638184"/>
                  <a:gd name="connsiteX1" fmla="*/ 813397 w 821093"/>
                  <a:gd name="connsiteY1" fmla="*/ 438150 h 638184"/>
                  <a:gd name="connsiteX2" fmla="*/ 805777 w 821093"/>
                  <a:gd name="connsiteY2" fmla="*/ 431483 h 638184"/>
                  <a:gd name="connsiteX3" fmla="*/ 803520 w 821093"/>
                  <a:gd name="connsiteY3" fmla="*/ 419986 h 638184"/>
                  <a:gd name="connsiteX4" fmla="*/ 808130 w 821093"/>
                  <a:gd name="connsiteY4" fmla="*/ 410985 h 638184"/>
                  <a:gd name="connsiteX5" fmla="*/ 808196 w 821093"/>
                  <a:gd name="connsiteY5" fmla="*/ 410985 h 638184"/>
                  <a:gd name="connsiteX6" fmla="*/ 812502 w 821093"/>
                  <a:gd name="connsiteY6" fmla="*/ 401003 h 638184"/>
                  <a:gd name="connsiteX7" fmla="*/ 804129 w 821093"/>
                  <a:gd name="connsiteY7" fmla="*/ 379914 h 638184"/>
                  <a:gd name="connsiteX8" fmla="*/ 794128 w 821093"/>
                  <a:gd name="connsiteY8" fmla="*/ 375599 h 638184"/>
                  <a:gd name="connsiteX9" fmla="*/ 794128 w 821093"/>
                  <a:gd name="connsiteY9" fmla="*/ 375599 h 638184"/>
                  <a:gd name="connsiteX10" fmla="*/ 784679 w 821093"/>
                  <a:gd name="connsiteY10" fmla="*/ 372266 h 638184"/>
                  <a:gd name="connsiteX11" fmla="*/ 775383 w 821093"/>
                  <a:gd name="connsiteY11" fmla="*/ 358273 h 638184"/>
                  <a:gd name="connsiteX12" fmla="*/ 776040 w 821093"/>
                  <a:gd name="connsiteY12" fmla="*/ 348234 h 638184"/>
                  <a:gd name="connsiteX13" fmla="*/ 776126 w 821093"/>
                  <a:gd name="connsiteY13" fmla="*/ 348148 h 638184"/>
                  <a:gd name="connsiteX14" fmla="*/ 776126 w 821093"/>
                  <a:gd name="connsiteY14" fmla="*/ 337252 h 638184"/>
                  <a:gd name="connsiteX15" fmla="*/ 760114 w 821093"/>
                  <a:gd name="connsiteY15" fmla="*/ 321212 h 638184"/>
                  <a:gd name="connsiteX16" fmla="*/ 749230 w 821093"/>
                  <a:gd name="connsiteY16" fmla="*/ 321209 h 638184"/>
                  <a:gd name="connsiteX17" fmla="*/ 749227 w 821093"/>
                  <a:gd name="connsiteY17" fmla="*/ 321212 h 638184"/>
                  <a:gd name="connsiteX18" fmla="*/ 749151 w 821093"/>
                  <a:gd name="connsiteY18" fmla="*/ 321288 h 638184"/>
                  <a:gd name="connsiteX19" fmla="*/ 739083 w 821093"/>
                  <a:gd name="connsiteY19" fmla="*/ 321964 h 638184"/>
                  <a:gd name="connsiteX20" fmla="*/ 729396 w 821093"/>
                  <a:gd name="connsiteY20" fmla="*/ 315382 h 638184"/>
                  <a:gd name="connsiteX21" fmla="*/ 726310 w 821093"/>
                  <a:gd name="connsiteY21" fmla="*/ 305781 h 638184"/>
                  <a:gd name="connsiteX22" fmla="*/ 726310 w 821093"/>
                  <a:gd name="connsiteY22" fmla="*/ 305676 h 638184"/>
                  <a:gd name="connsiteX23" fmla="*/ 722290 w 821093"/>
                  <a:gd name="connsiteY23" fmla="*/ 295551 h 638184"/>
                  <a:gd name="connsiteX24" fmla="*/ 701459 w 821093"/>
                  <a:gd name="connsiteY24" fmla="*/ 286550 h 638184"/>
                  <a:gd name="connsiteX25" fmla="*/ 691334 w 821093"/>
                  <a:gd name="connsiteY25" fmla="*/ 290570 h 638184"/>
                  <a:gd name="connsiteX26" fmla="*/ 691334 w 821093"/>
                  <a:gd name="connsiteY26" fmla="*/ 290570 h 638184"/>
                  <a:gd name="connsiteX27" fmla="*/ 682276 w 821093"/>
                  <a:gd name="connsiteY27" fmla="*/ 294885 h 638184"/>
                  <a:gd name="connsiteX28" fmla="*/ 665798 w 821093"/>
                  <a:gd name="connsiteY28" fmla="*/ 291503 h 638184"/>
                  <a:gd name="connsiteX29" fmla="*/ 659130 w 821093"/>
                  <a:gd name="connsiteY29" fmla="*/ 283940 h 638184"/>
                  <a:gd name="connsiteX30" fmla="*/ 659130 w 821093"/>
                  <a:gd name="connsiteY30" fmla="*/ 283940 h 638184"/>
                  <a:gd name="connsiteX31" fmla="*/ 651472 w 821093"/>
                  <a:gd name="connsiteY31" fmla="*/ 276225 h 638184"/>
                  <a:gd name="connsiteX32" fmla="*/ 628774 w 821093"/>
                  <a:gd name="connsiteY32" fmla="*/ 276225 h 638184"/>
                  <a:gd name="connsiteX33" fmla="*/ 621078 w 821093"/>
                  <a:gd name="connsiteY33" fmla="*/ 283931 h 638184"/>
                  <a:gd name="connsiteX34" fmla="*/ 621078 w 821093"/>
                  <a:gd name="connsiteY34" fmla="*/ 283931 h 638184"/>
                  <a:gd name="connsiteX35" fmla="*/ 614410 w 821093"/>
                  <a:gd name="connsiteY35" fmla="*/ 291551 h 638184"/>
                  <a:gd name="connsiteX36" fmla="*/ 602913 w 821093"/>
                  <a:gd name="connsiteY36" fmla="*/ 293818 h 638184"/>
                  <a:gd name="connsiteX37" fmla="*/ 601447 w 821093"/>
                  <a:gd name="connsiteY37" fmla="*/ 293894 h 638184"/>
                  <a:gd name="connsiteX38" fmla="*/ 582987 w 821093"/>
                  <a:gd name="connsiteY38" fmla="*/ 226190 h 638184"/>
                  <a:gd name="connsiteX39" fmla="*/ 677056 w 821093"/>
                  <a:gd name="connsiteY39" fmla="*/ 226190 h 638184"/>
                  <a:gd name="connsiteX40" fmla="*/ 712575 w 821093"/>
                  <a:gd name="connsiteY40" fmla="*/ 261709 h 638184"/>
                  <a:gd name="connsiteX41" fmla="*/ 721452 w 821093"/>
                  <a:gd name="connsiteY41" fmla="*/ 270586 h 638184"/>
                  <a:gd name="connsiteX42" fmla="*/ 783612 w 821093"/>
                  <a:gd name="connsiteY42" fmla="*/ 270586 h 638184"/>
                  <a:gd name="connsiteX43" fmla="*/ 801367 w 821093"/>
                  <a:gd name="connsiteY43" fmla="*/ 252851 h 638184"/>
                  <a:gd name="connsiteX44" fmla="*/ 801367 w 821093"/>
                  <a:gd name="connsiteY44" fmla="*/ 252832 h 638184"/>
                  <a:gd name="connsiteX45" fmla="*/ 801367 w 821093"/>
                  <a:gd name="connsiteY45" fmla="*/ 235058 h 638184"/>
                  <a:gd name="connsiteX46" fmla="*/ 783622 w 821093"/>
                  <a:gd name="connsiteY46" fmla="*/ 217294 h 638184"/>
                  <a:gd name="connsiteX47" fmla="*/ 783612 w 821093"/>
                  <a:gd name="connsiteY47" fmla="*/ 217294 h 638184"/>
                  <a:gd name="connsiteX48" fmla="*/ 783612 w 821093"/>
                  <a:gd name="connsiteY48" fmla="*/ 208912 h 638184"/>
                  <a:gd name="connsiteX49" fmla="*/ 713613 w 821093"/>
                  <a:gd name="connsiteY49" fmla="*/ 122644 h 638184"/>
                  <a:gd name="connsiteX50" fmla="*/ 618363 w 821093"/>
                  <a:gd name="connsiteY50" fmla="*/ 102594 h 638184"/>
                  <a:gd name="connsiteX51" fmla="*/ 577644 w 821093"/>
                  <a:gd name="connsiteY51" fmla="*/ 27956 h 638184"/>
                  <a:gd name="connsiteX52" fmla="*/ 530562 w 821093"/>
                  <a:gd name="connsiteY52" fmla="*/ 0 h 638184"/>
                  <a:gd name="connsiteX53" fmla="*/ 389934 w 821093"/>
                  <a:gd name="connsiteY53" fmla="*/ 0 h 638184"/>
                  <a:gd name="connsiteX54" fmla="*/ 372789 w 821093"/>
                  <a:gd name="connsiteY54" fmla="*/ 13840 h 638184"/>
                  <a:gd name="connsiteX55" fmla="*/ 352025 w 821093"/>
                  <a:gd name="connsiteY55" fmla="*/ 110738 h 638184"/>
                  <a:gd name="connsiteX56" fmla="*/ 73247 w 821093"/>
                  <a:gd name="connsiteY56" fmla="*/ 110738 h 638184"/>
                  <a:gd name="connsiteX57" fmla="*/ 37729 w 821093"/>
                  <a:gd name="connsiteY57" fmla="*/ 146256 h 638184"/>
                  <a:gd name="connsiteX58" fmla="*/ 37729 w 821093"/>
                  <a:gd name="connsiteY58" fmla="*/ 252813 h 638184"/>
                  <a:gd name="connsiteX59" fmla="*/ 55483 w 821093"/>
                  <a:gd name="connsiteY59" fmla="*/ 270567 h 638184"/>
                  <a:gd name="connsiteX60" fmla="*/ 55493 w 821093"/>
                  <a:gd name="connsiteY60" fmla="*/ 270567 h 638184"/>
                  <a:gd name="connsiteX61" fmla="*/ 108766 w 821093"/>
                  <a:gd name="connsiteY61" fmla="*/ 270567 h 638184"/>
                  <a:gd name="connsiteX62" fmla="*/ 108766 w 821093"/>
                  <a:gd name="connsiteY62" fmla="*/ 261690 h 638184"/>
                  <a:gd name="connsiteX63" fmla="*/ 144285 w 821093"/>
                  <a:gd name="connsiteY63" fmla="*/ 226171 h 638184"/>
                  <a:gd name="connsiteX64" fmla="*/ 238068 w 821093"/>
                  <a:gd name="connsiteY64" fmla="*/ 226171 h 638184"/>
                  <a:gd name="connsiteX65" fmla="*/ 219532 w 821093"/>
                  <a:gd name="connsiteY65" fmla="*/ 294161 h 638184"/>
                  <a:gd name="connsiteX66" fmla="*/ 206645 w 821093"/>
                  <a:gd name="connsiteY66" fmla="*/ 291513 h 638184"/>
                  <a:gd name="connsiteX67" fmla="*/ 199977 w 821093"/>
                  <a:gd name="connsiteY67" fmla="*/ 283959 h 638184"/>
                  <a:gd name="connsiteX68" fmla="*/ 199977 w 821093"/>
                  <a:gd name="connsiteY68" fmla="*/ 283959 h 638184"/>
                  <a:gd name="connsiteX69" fmla="*/ 192319 w 821093"/>
                  <a:gd name="connsiteY69" fmla="*/ 276225 h 638184"/>
                  <a:gd name="connsiteX70" fmla="*/ 169621 w 821093"/>
                  <a:gd name="connsiteY70" fmla="*/ 276225 h 638184"/>
                  <a:gd name="connsiteX71" fmla="*/ 161915 w 821093"/>
                  <a:gd name="connsiteY71" fmla="*/ 283931 h 638184"/>
                  <a:gd name="connsiteX72" fmla="*/ 161915 w 821093"/>
                  <a:gd name="connsiteY72" fmla="*/ 283931 h 638184"/>
                  <a:gd name="connsiteX73" fmla="*/ 155296 w 821093"/>
                  <a:gd name="connsiteY73" fmla="*/ 291551 h 638184"/>
                  <a:gd name="connsiteX74" fmla="*/ 143789 w 821093"/>
                  <a:gd name="connsiteY74" fmla="*/ 293818 h 638184"/>
                  <a:gd name="connsiteX75" fmla="*/ 134788 w 821093"/>
                  <a:gd name="connsiteY75" fmla="*/ 289208 h 638184"/>
                  <a:gd name="connsiteX76" fmla="*/ 134788 w 821093"/>
                  <a:gd name="connsiteY76" fmla="*/ 289141 h 638184"/>
                  <a:gd name="connsiteX77" fmla="*/ 124797 w 821093"/>
                  <a:gd name="connsiteY77" fmla="*/ 284798 h 638184"/>
                  <a:gd name="connsiteX78" fmla="*/ 103708 w 821093"/>
                  <a:gd name="connsiteY78" fmla="*/ 293170 h 638184"/>
                  <a:gd name="connsiteX79" fmla="*/ 99393 w 821093"/>
                  <a:gd name="connsiteY79" fmla="*/ 303171 h 638184"/>
                  <a:gd name="connsiteX80" fmla="*/ 99393 w 821093"/>
                  <a:gd name="connsiteY80" fmla="*/ 303171 h 638184"/>
                  <a:gd name="connsiteX81" fmla="*/ 96060 w 821093"/>
                  <a:gd name="connsiteY81" fmla="*/ 312620 h 638184"/>
                  <a:gd name="connsiteX82" fmla="*/ 82067 w 821093"/>
                  <a:gd name="connsiteY82" fmla="*/ 321916 h 638184"/>
                  <a:gd name="connsiteX83" fmla="*/ 72028 w 821093"/>
                  <a:gd name="connsiteY83" fmla="*/ 321259 h 638184"/>
                  <a:gd name="connsiteX84" fmla="*/ 71942 w 821093"/>
                  <a:gd name="connsiteY84" fmla="*/ 321174 h 638184"/>
                  <a:gd name="connsiteX85" fmla="*/ 61058 w 821093"/>
                  <a:gd name="connsiteY85" fmla="*/ 321171 h 638184"/>
                  <a:gd name="connsiteX86" fmla="*/ 61055 w 821093"/>
                  <a:gd name="connsiteY86" fmla="*/ 321174 h 638184"/>
                  <a:gd name="connsiteX87" fmla="*/ 44977 w 821093"/>
                  <a:gd name="connsiteY87" fmla="*/ 337252 h 638184"/>
                  <a:gd name="connsiteX88" fmla="*/ 44977 w 821093"/>
                  <a:gd name="connsiteY88" fmla="*/ 348148 h 638184"/>
                  <a:gd name="connsiteX89" fmla="*/ 45053 w 821093"/>
                  <a:gd name="connsiteY89" fmla="*/ 348224 h 638184"/>
                  <a:gd name="connsiteX90" fmla="*/ 45739 w 821093"/>
                  <a:gd name="connsiteY90" fmla="*/ 358292 h 638184"/>
                  <a:gd name="connsiteX91" fmla="*/ 39157 w 821093"/>
                  <a:gd name="connsiteY91" fmla="*/ 367979 h 638184"/>
                  <a:gd name="connsiteX92" fmla="*/ 29547 w 821093"/>
                  <a:gd name="connsiteY92" fmla="*/ 371065 h 638184"/>
                  <a:gd name="connsiteX93" fmla="*/ 29451 w 821093"/>
                  <a:gd name="connsiteY93" fmla="*/ 371018 h 638184"/>
                  <a:gd name="connsiteX94" fmla="*/ 19317 w 821093"/>
                  <a:gd name="connsiteY94" fmla="*/ 375037 h 638184"/>
                  <a:gd name="connsiteX95" fmla="*/ 10325 w 821093"/>
                  <a:gd name="connsiteY95" fmla="*/ 395869 h 638184"/>
                  <a:gd name="connsiteX96" fmla="*/ 14307 w 821093"/>
                  <a:gd name="connsiteY96" fmla="*/ 405994 h 638184"/>
                  <a:gd name="connsiteX97" fmla="*/ 14307 w 821093"/>
                  <a:gd name="connsiteY97" fmla="*/ 405994 h 638184"/>
                  <a:gd name="connsiteX98" fmla="*/ 18621 w 821093"/>
                  <a:gd name="connsiteY98" fmla="*/ 415052 h 638184"/>
                  <a:gd name="connsiteX99" fmla="*/ 15259 w 821093"/>
                  <a:gd name="connsiteY99" fmla="*/ 431483 h 638184"/>
                  <a:gd name="connsiteX100" fmla="*/ 7706 w 821093"/>
                  <a:gd name="connsiteY100" fmla="*/ 438150 h 638184"/>
                  <a:gd name="connsiteX101" fmla="*/ 7706 w 821093"/>
                  <a:gd name="connsiteY101" fmla="*/ 438150 h 638184"/>
                  <a:gd name="connsiteX102" fmla="*/ 0 w 821093"/>
                  <a:gd name="connsiteY102" fmla="*/ 445856 h 638184"/>
                  <a:gd name="connsiteX103" fmla="*/ 0 w 821093"/>
                  <a:gd name="connsiteY103" fmla="*/ 468544 h 638184"/>
                  <a:gd name="connsiteX104" fmla="*/ 7696 w 821093"/>
                  <a:gd name="connsiteY104" fmla="*/ 476250 h 638184"/>
                  <a:gd name="connsiteX105" fmla="*/ 7696 w 821093"/>
                  <a:gd name="connsiteY105" fmla="*/ 476250 h 638184"/>
                  <a:gd name="connsiteX106" fmla="*/ 15316 w 821093"/>
                  <a:gd name="connsiteY106" fmla="*/ 482918 h 638184"/>
                  <a:gd name="connsiteX107" fmla="*/ 17574 w 821093"/>
                  <a:gd name="connsiteY107" fmla="*/ 494414 h 638184"/>
                  <a:gd name="connsiteX108" fmla="*/ 12964 w 821093"/>
                  <a:gd name="connsiteY108" fmla="*/ 503415 h 638184"/>
                  <a:gd name="connsiteX109" fmla="*/ 12897 w 821093"/>
                  <a:gd name="connsiteY109" fmla="*/ 503415 h 638184"/>
                  <a:gd name="connsiteX110" fmla="*/ 8592 w 821093"/>
                  <a:gd name="connsiteY110" fmla="*/ 513398 h 638184"/>
                  <a:gd name="connsiteX111" fmla="*/ 16964 w 821093"/>
                  <a:gd name="connsiteY111" fmla="*/ 534486 h 638184"/>
                  <a:gd name="connsiteX112" fmla="*/ 26965 w 821093"/>
                  <a:gd name="connsiteY112" fmla="*/ 538801 h 638184"/>
                  <a:gd name="connsiteX113" fmla="*/ 26965 w 821093"/>
                  <a:gd name="connsiteY113" fmla="*/ 538801 h 638184"/>
                  <a:gd name="connsiteX114" fmla="*/ 36414 w 821093"/>
                  <a:gd name="connsiteY114" fmla="*/ 542134 h 638184"/>
                  <a:gd name="connsiteX115" fmla="*/ 45710 w 821093"/>
                  <a:gd name="connsiteY115" fmla="*/ 556127 h 638184"/>
                  <a:gd name="connsiteX116" fmla="*/ 45053 w 821093"/>
                  <a:gd name="connsiteY116" fmla="*/ 566166 h 638184"/>
                  <a:gd name="connsiteX117" fmla="*/ 44968 w 821093"/>
                  <a:gd name="connsiteY117" fmla="*/ 566252 h 638184"/>
                  <a:gd name="connsiteX118" fmla="*/ 44968 w 821093"/>
                  <a:gd name="connsiteY118" fmla="*/ 577148 h 638184"/>
                  <a:gd name="connsiteX119" fmla="*/ 61017 w 821093"/>
                  <a:gd name="connsiteY119" fmla="*/ 593188 h 638184"/>
                  <a:gd name="connsiteX120" fmla="*/ 71901 w 821093"/>
                  <a:gd name="connsiteY120" fmla="*/ 593191 h 638184"/>
                  <a:gd name="connsiteX121" fmla="*/ 71904 w 821093"/>
                  <a:gd name="connsiteY121" fmla="*/ 593188 h 638184"/>
                  <a:gd name="connsiteX122" fmla="*/ 71980 w 821093"/>
                  <a:gd name="connsiteY122" fmla="*/ 593112 h 638184"/>
                  <a:gd name="connsiteX123" fmla="*/ 82048 w 821093"/>
                  <a:gd name="connsiteY123" fmla="*/ 592436 h 638184"/>
                  <a:gd name="connsiteX124" fmla="*/ 91735 w 821093"/>
                  <a:gd name="connsiteY124" fmla="*/ 599018 h 638184"/>
                  <a:gd name="connsiteX125" fmla="*/ 94821 w 821093"/>
                  <a:gd name="connsiteY125" fmla="*/ 608619 h 638184"/>
                  <a:gd name="connsiteX126" fmla="*/ 94821 w 821093"/>
                  <a:gd name="connsiteY126" fmla="*/ 608724 h 638184"/>
                  <a:gd name="connsiteX127" fmla="*/ 98841 w 821093"/>
                  <a:gd name="connsiteY127" fmla="*/ 618849 h 638184"/>
                  <a:gd name="connsiteX128" fmla="*/ 119672 w 821093"/>
                  <a:gd name="connsiteY128" fmla="*/ 627850 h 638184"/>
                  <a:gd name="connsiteX129" fmla="*/ 129797 w 821093"/>
                  <a:gd name="connsiteY129" fmla="*/ 623830 h 638184"/>
                  <a:gd name="connsiteX130" fmla="*/ 129797 w 821093"/>
                  <a:gd name="connsiteY130" fmla="*/ 623830 h 638184"/>
                  <a:gd name="connsiteX131" fmla="*/ 138855 w 821093"/>
                  <a:gd name="connsiteY131" fmla="*/ 619516 h 638184"/>
                  <a:gd name="connsiteX132" fmla="*/ 155334 w 821093"/>
                  <a:gd name="connsiteY132" fmla="*/ 622897 h 638184"/>
                  <a:gd name="connsiteX133" fmla="*/ 161954 w 821093"/>
                  <a:gd name="connsiteY133" fmla="*/ 630460 h 638184"/>
                  <a:gd name="connsiteX134" fmla="*/ 161954 w 821093"/>
                  <a:gd name="connsiteY134" fmla="*/ 630460 h 638184"/>
                  <a:gd name="connsiteX135" fmla="*/ 169659 w 821093"/>
                  <a:gd name="connsiteY135" fmla="*/ 638166 h 638184"/>
                  <a:gd name="connsiteX136" fmla="*/ 192357 w 821093"/>
                  <a:gd name="connsiteY136" fmla="*/ 638166 h 638184"/>
                  <a:gd name="connsiteX137" fmla="*/ 200054 w 821093"/>
                  <a:gd name="connsiteY137" fmla="*/ 630460 h 638184"/>
                  <a:gd name="connsiteX138" fmla="*/ 200054 w 821093"/>
                  <a:gd name="connsiteY138" fmla="*/ 630460 h 638184"/>
                  <a:gd name="connsiteX139" fmla="*/ 206721 w 821093"/>
                  <a:gd name="connsiteY139" fmla="*/ 622840 h 638184"/>
                  <a:gd name="connsiteX140" fmla="*/ 218218 w 821093"/>
                  <a:gd name="connsiteY140" fmla="*/ 620573 h 638184"/>
                  <a:gd name="connsiteX141" fmla="*/ 227219 w 821093"/>
                  <a:gd name="connsiteY141" fmla="*/ 625183 h 638184"/>
                  <a:gd name="connsiteX142" fmla="*/ 227219 w 821093"/>
                  <a:gd name="connsiteY142" fmla="*/ 625250 h 638184"/>
                  <a:gd name="connsiteX143" fmla="*/ 237220 w 821093"/>
                  <a:gd name="connsiteY143" fmla="*/ 629574 h 638184"/>
                  <a:gd name="connsiteX144" fmla="*/ 258308 w 821093"/>
                  <a:gd name="connsiteY144" fmla="*/ 621202 h 638184"/>
                  <a:gd name="connsiteX145" fmla="*/ 262639 w 821093"/>
                  <a:gd name="connsiteY145" fmla="*/ 611216 h 638184"/>
                  <a:gd name="connsiteX146" fmla="*/ 262633 w 821093"/>
                  <a:gd name="connsiteY146" fmla="*/ 611200 h 638184"/>
                  <a:gd name="connsiteX147" fmla="*/ 262633 w 821093"/>
                  <a:gd name="connsiteY147" fmla="*/ 611200 h 638184"/>
                  <a:gd name="connsiteX148" fmla="*/ 265976 w 821093"/>
                  <a:gd name="connsiteY148" fmla="*/ 601751 h 638184"/>
                  <a:gd name="connsiteX149" fmla="*/ 279968 w 821093"/>
                  <a:gd name="connsiteY149" fmla="*/ 592455 h 638184"/>
                  <a:gd name="connsiteX150" fmla="*/ 290008 w 821093"/>
                  <a:gd name="connsiteY150" fmla="*/ 593112 h 638184"/>
                  <a:gd name="connsiteX151" fmla="*/ 290093 w 821093"/>
                  <a:gd name="connsiteY151" fmla="*/ 593198 h 638184"/>
                  <a:gd name="connsiteX152" fmla="*/ 300978 w 821093"/>
                  <a:gd name="connsiteY152" fmla="*/ 593201 h 638184"/>
                  <a:gd name="connsiteX153" fmla="*/ 300981 w 821093"/>
                  <a:gd name="connsiteY153" fmla="*/ 593198 h 638184"/>
                  <a:gd name="connsiteX154" fmla="*/ 317030 w 821093"/>
                  <a:gd name="connsiteY154" fmla="*/ 577158 h 638184"/>
                  <a:gd name="connsiteX155" fmla="*/ 317030 w 821093"/>
                  <a:gd name="connsiteY155" fmla="*/ 566261 h 638184"/>
                  <a:gd name="connsiteX156" fmla="*/ 316954 w 821093"/>
                  <a:gd name="connsiteY156" fmla="*/ 566185 h 638184"/>
                  <a:gd name="connsiteX157" fmla="*/ 316278 w 821093"/>
                  <a:gd name="connsiteY157" fmla="*/ 556117 h 638184"/>
                  <a:gd name="connsiteX158" fmla="*/ 322850 w 821093"/>
                  <a:gd name="connsiteY158" fmla="*/ 546430 h 638184"/>
                  <a:gd name="connsiteX159" fmla="*/ 332451 w 821093"/>
                  <a:gd name="connsiteY159" fmla="*/ 543344 h 638184"/>
                  <a:gd name="connsiteX160" fmla="*/ 332556 w 821093"/>
                  <a:gd name="connsiteY160" fmla="*/ 543344 h 638184"/>
                  <a:gd name="connsiteX161" fmla="*/ 342681 w 821093"/>
                  <a:gd name="connsiteY161" fmla="*/ 539325 h 638184"/>
                  <a:gd name="connsiteX162" fmla="*/ 351682 w 821093"/>
                  <a:gd name="connsiteY162" fmla="*/ 518493 h 638184"/>
                  <a:gd name="connsiteX163" fmla="*/ 347663 w 821093"/>
                  <a:gd name="connsiteY163" fmla="*/ 508368 h 638184"/>
                  <a:gd name="connsiteX164" fmla="*/ 343338 w 821093"/>
                  <a:gd name="connsiteY164" fmla="*/ 499310 h 638184"/>
                  <a:gd name="connsiteX165" fmla="*/ 346720 w 821093"/>
                  <a:gd name="connsiteY165" fmla="*/ 482841 h 638184"/>
                  <a:gd name="connsiteX166" fmla="*/ 354282 w 821093"/>
                  <a:gd name="connsiteY166" fmla="*/ 476174 h 638184"/>
                  <a:gd name="connsiteX167" fmla="*/ 354282 w 821093"/>
                  <a:gd name="connsiteY167" fmla="*/ 476174 h 638184"/>
                  <a:gd name="connsiteX168" fmla="*/ 361979 w 821093"/>
                  <a:gd name="connsiteY168" fmla="*/ 468468 h 638184"/>
                  <a:gd name="connsiteX169" fmla="*/ 361979 w 821093"/>
                  <a:gd name="connsiteY169" fmla="*/ 445856 h 638184"/>
                  <a:gd name="connsiteX170" fmla="*/ 354273 w 821093"/>
                  <a:gd name="connsiteY170" fmla="*/ 438150 h 638184"/>
                  <a:gd name="connsiteX171" fmla="*/ 354244 w 821093"/>
                  <a:gd name="connsiteY171" fmla="*/ 438150 h 638184"/>
                  <a:gd name="connsiteX172" fmla="*/ 354244 w 821093"/>
                  <a:gd name="connsiteY172" fmla="*/ 438150 h 638184"/>
                  <a:gd name="connsiteX173" fmla="*/ 346624 w 821093"/>
                  <a:gd name="connsiteY173" fmla="*/ 431483 h 638184"/>
                  <a:gd name="connsiteX174" fmla="*/ 344357 w 821093"/>
                  <a:gd name="connsiteY174" fmla="*/ 419986 h 638184"/>
                  <a:gd name="connsiteX175" fmla="*/ 348967 w 821093"/>
                  <a:gd name="connsiteY175" fmla="*/ 410985 h 638184"/>
                  <a:gd name="connsiteX176" fmla="*/ 349044 w 821093"/>
                  <a:gd name="connsiteY176" fmla="*/ 410985 h 638184"/>
                  <a:gd name="connsiteX177" fmla="*/ 353399 w 821093"/>
                  <a:gd name="connsiteY177" fmla="*/ 401010 h 638184"/>
                  <a:gd name="connsiteX178" fmla="*/ 353397 w 821093"/>
                  <a:gd name="connsiteY178" fmla="*/ 401003 h 638184"/>
                  <a:gd name="connsiteX179" fmla="*/ 345024 w 821093"/>
                  <a:gd name="connsiteY179" fmla="*/ 379914 h 638184"/>
                  <a:gd name="connsiteX180" fmla="*/ 335023 w 821093"/>
                  <a:gd name="connsiteY180" fmla="*/ 375599 h 638184"/>
                  <a:gd name="connsiteX181" fmla="*/ 335023 w 821093"/>
                  <a:gd name="connsiteY181" fmla="*/ 375599 h 638184"/>
                  <a:gd name="connsiteX182" fmla="*/ 325574 w 821093"/>
                  <a:gd name="connsiteY182" fmla="*/ 372266 h 638184"/>
                  <a:gd name="connsiteX183" fmla="*/ 316278 w 821093"/>
                  <a:gd name="connsiteY183" fmla="*/ 358273 h 638184"/>
                  <a:gd name="connsiteX184" fmla="*/ 316944 w 821093"/>
                  <a:gd name="connsiteY184" fmla="*/ 348234 h 638184"/>
                  <a:gd name="connsiteX185" fmla="*/ 317030 w 821093"/>
                  <a:gd name="connsiteY185" fmla="*/ 348148 h 638184"/>
                  <a:gd name="connsiteX186" fmla="*/ 317030 w 821093"/>
                  <a:gd name="connsiteY186" fmla="*/ 337252 h 638184"/>
                  <a:gd name="connsiteX187" fmla="*/ 300914 w 821093"/>
                  <a:gd name="connsiteY187" fmla="*/ 321212 h 638184"/>
                  <a:gd name="connsiteX188" fmla="*/ 290030 w 821093"/>
                  <a:gd name="connsiteY188" fmla="*/ 321209 h 638184"/>
                  <a:gd name="connsiteX189" fmla="*/ 290027 w 821093"/>
                  <a:gd name="connsiteY189" fmla="*/ 321212 h 638184"/>
                  <a:gd name="connsiteX190" fmla="*/ 289951 w 821093"/>
                  <a:gd name="connsiteY190" fmla="*/ 321288 h 638184"/>
                  <a:gd name="connsiteX191" fmla="*/ 279873 w 821093"/>
                  <a:gd name="connsiteY191" fmla="*/ 321964 h 638184"/>
                  <a:gd name="connsiteX192" fmla="*/ 272548 w 821093"/>
                  <a:gd name="connsiteY192" fmla="*/ 316992 h 638184"/>
                  <a:gd name="connsiteX193" fmla="*/ 297313 w 821093"/>
                  <a:gd name="connsiteY193" fmla="*/ 226171 h 638184"/>
                  <a:gd name="connsiteX194" fmla="*/ 304114 w 821093"/>
                  <a:gd name="connsiteY194" fmla="*/ 226171 h 638184"/>
                  <a:gd name="connsiteX195" fmla="*/ 339633 w 821093"/>
                  <a:gd name="connsiteY195" fmla="*/ 261690 h 638184"/>
                  <a:gd name="connsiteX196" fmla="*/ 339633 w 821093"/>
                  <a:gd name="connsiteY196" fmla="*/ 297180 h 638184"/>
                  <a:gd name="connsiteX197" fmla="*/ 366303 w 821093"/>
                  <a:gd name="connsiteY197" fmla="*/ 323850 h 638184"/>
                  <a:gd name="connsiteX198" fmla="*/ 455095 w 821093"/>
                  <a:gd name="connsiteY198" fmla="*/ 323850 h 638184"/>
                  <a:gd name="connsiteX199" fmla="*/ 481765 w 821093"/>
                  <a:gd name="connsiteY199" fmla="*/ 297180 h 638184"/>
                  <a:gd name="connsiteX200" fmla="*/ 481765 w 821093"/>
                  <a:gd name="connsiteY200" fmla="*/ 261690 h 638184"/>
                  <a:gd name="connsiteX201" fmla="*/ 517227 w 821093"/>
                  <a:gd name="connsiteY201" fmla="*/ 226171 h 638184"/>
                  <a:gd name="connsiteX202" fmla="*/ 523780 w 821093"/>
                  <a:gd name="connsiteY202" fmla="*/ 226171 h 638184"/>
                  <a:gd name="connsiteX203" fmla="*/ 548545 w 821093"/>
                  <a:gd name="connsiteY203" fmla="*/ 317059 h 638184"/>
                  <a:gd name="connsiteX204" fmla="*/ 541172 w 821093"/>
                  <a:gd name="connsiteY204" fmla="*/ 321955 h 638184"/>
                  <a:gd name="connsiteX205" fmla="*/ 531133 w 821093"/>
                  <a:gd name="connsiteY205" fmla="*/ 321297 h 638184"/>
                  <a:gd name="connsiteX206" fmla="*/ 531047 w 821093"/>
                  <a:gd name="connsiteY206" fmla="*/ 321212 h 638184"/>
                  <a:gd name="connsiteX207" fmla="*/ 520163 w 821093"/>
                  <a:gd name="connsiteY207" fmla="*/ 321209 h 638184"/>
                  <a:gd name="connsiteX208" fmla="*/ 520160 w 821093"/>
                  <a:gd name="connsiteY208" fmla="*/ 321212 h 638184"/>
                  <a:gd name="connsiteX209" fmla="*/ 504111 w 821093"/>
                  <a:gd name="connsiteY209" fmla="*/ 337252 h 638184"/>
                  <a:gd name="connsiteX210" fmla="*/ 504111 w 821093"/>
                  <a:gd name="connsiteY210" fmla="*/ 348148 h 638184"/>
                  <a:gd name="connsiteX211" fmla="*/ 504187 w 821093"/>
                  <a:gd name="connsiteY211" fmla="*/ 348224 h 638184"/>
                  <a:gd name="connsiteX212" fmla="*/ 504863 w 821093"/>
                  <a:gd name="connsiteY212" fmla="*/ 358292 h 638184"/>
                  <a:gd name="connsiteX213" fmla="*/ 498291 w 821093"/>
                  <a:gd name="connsiteY213" fmla="*/ 367979 h 638184"/>
                  <a:gd name="connsiteX214" fmla="*/ 488690 w 821093"/>
                  <a:gd name="connsiteY214" fmla="*/ 371065 h 638184"/>
                  <a:gd name="connsiteX215" fmla="*/ 488585 w 821093"/>
                  <a:gd name="connsiteY215" fmla="*/ 371018 h 638184"/>
                  <a:gd name="connsiteX216" fmla="*/ 478460 w 821093"/>
                  <a:gd name="connsiteY216" fmla="*/ 375037 h 638184"/>
                  <a:gd name="connsiteX217" fmla="*/ 469459 w 821093"/>
                  <a:gd name="connsiteY217" fmla="*/ 395869 h 638184"/>
                  <a:gd name="connsiteX218" fmla="*/ 473478 w 821093"/>
                  <a:gd name="connsiteY218" fmla="*/ 405994 h 638184"/>
                  <a:gd name="connsiteX219" fmla="*/ 477803 w 821093"/>
                  <a:gd name="connsiteY219" fmla="*/ 415052 h 638184"/>
                  <a:gd name="connsiteX220" fmla="*/ 474421 w 821093"/>
                  <a:gd name="connsiteY220" fmla="*/ 431521 h 638184"/>
                  <a:gd name="connsiteX221" fmla="*/ 466858 w 821093"/>
                  <a:gd name="connsiteY221" fmla="*/ 438188 h 638184"/>
                  <a:gd name="connsiteX222" fmla="*/ 466858 w 821093"/>
                  <a:gd name="connsiteY222" fmla="*/ 438188 h 638184"/>
                  <a:gd name="connsiteX223" fmla="*/ 459162 w 821093"/>
                  <a:gd name="connsiteY223" fmla="*/ 445894 h 638184"/>
                  <a:gd name="connsiteX224" fmla="*/ 459162 w 821093"/>
                  <a:gd name="connsiteY224" fmla="*/ 468582 h 638184"/>
                  <a:gd name="connsiteX225" fmla="*/ 466858 w 821093"/>
                  <a:gd name="connsiteY225" fmla="*/ 476288 h 638184"/>
                  <a:gd name="connsiteX226" fmla="*/ 466858 w 821093"/>
                  <a:gd name="connsiteY226" fmla="*/ 476288 h 638184"/>
                  <a:gd name="connsiteX227" fmla="*/ 474478 w 821093"/>
                  <a:gd name="connsiteY227" fmla="*/ 482956 h 638184"/>
                  <a:gd name="connsiteX228" fmla="*/ 476745 w 821093"/>
                  <a:gd name="connsiteY228" fmla="*/ 494452 h 638184"/>
                  <a:gd name="connsiteX229" fmla="*/ 472135 w 821093"/>
                  <a:gd name="connsiteY229" fmla="*/ 503453 h 638184"/>
                  <a:gd name="connsiteX230" fmla="*/ 472059 w 821093"/>
                  <a:gd name="connsiteY230" fmla="*/ 503453 h 638184"/>
                  <a:gd name="connsiteX231" fmla="*/ 467697 w 821093"/>
                  <a:gd name="connsiteY231" fmla="*/ 513398 h 638184"/>
                  <a:gd name="connsiteX232" fmla="*/ 476069 w 821093"/>
                  <a:gd name="connsiteY232" fmla="*/ 534486 h 638184"/>
                  <a:gd name="connsiteX233" fmla="*/ 486070 w 821093"/>
                  <a:gd name="connsiteY233" fmla="*/ 538801 h 638184"/>
                  <a:gd name="connsiteX234" fmla="*/ 486070 w 821093"/>
                  <a:gd name="connsiteY234" fmla="*/ 538801 h 638184"/>
                  <a:gd name="connsiteX235" fmla="*/ 495519 w 821093"/>
                  <a:gd name="connsiteY235" fmla="*/ 542134 h 638184"/>
                  <a:gd name="connsiteX236" fmla="*/ 504815 w 821093"/>
                  <a:gd name="connsiteY236" fmla="*/ 556127 h 638184"/>
                  <a:gd name="connsiteX237" fmla="*/ 504149 w 821093"/>
                  <a:gd name="connsiteY237" fmla="*/ 566166 h 638184"/>
                  <a:gd name="connsiteX238" fmla="*/ 504063 w 821093"/>
                  <a:gd name="connsiteY238" fmla="*/ 566252 h 638184"/>
                  <a:gd name="connsiteX239" fmla="*/ 504063 w 821093"/>
                  <a:gd name="connsiteY239" fmla="*/ 577148 h 638184"/>
                  <a:gd name="connsiteX240" fmla="*/ 520113 w 821093"/>
                  <a:gd name="connsiteY240" fmla="*/ 593188 h 638184"/>
                  <a:gd name="connsiteX241" fmla="*/ 530997 w 821093"/>
                  <a:gd name="connsiteY241" fmla="*/ 593191 h 638184"/>
                  <a:gd name="connsiteX242" fmla="*/ 531000 w 821093"/>
                  <a:gd name="connsiteY242" fmla="*/ 593188 h 638184"/>
                  <a:gd name="connsiteX243" fmla="*/ 531076 w 821093"/>
                  <a:gd name="connsiteY243" fmla="*/ 593112 h 638184"/>
                  <a:gd name="connsiteX244" fmla="*/ 541153 w 821093"/>
                  <a:gd name="connsiteY244" fmla="*/ 592436 h 638184"/>
                  <a:gd name="connsiteX245" fmla="*/ 550840 w 821093"/>
                  <a:gd name="connsiteY245" fmla="*/ 599018 h 638184"/>
                  <a:gd name="connsiteX246" fmla="*/ 553993 w 821093"/>
                  <a:gd name="connsiteY246" fmla="*/ 608648 h 638184"/>
                  <a:gd name="connsiteX247" fmla="*/ 553945 w 821093"/>
                  <a:gd name="connsiteY247" fmla="*/ 608752 h 638184"/>
                  <a:gd name="connsiteX248" fmla="*/ 557965 w 821093"/>
                  <a:gd name="connsiteY248" fmla="*/ 618877 h 638184"/>
                  <a:gd name="connsiteX249" fmla="*/ 578796 w 821093"/>
                  <a:gd name="connsiteY249" fmla="*/ 627879 h 638184"/>
                  <a:gd name="connsiteX250" fmla="*/ 588921 w 821093"/>
                  <a:gd name="connsiteY250" fmla="*/ 623859 h 638184"/>
                  <a:gd name="connsiteX251" fmla="*/ 588921 w 821093"/>
                  <a:gd name="connsiteY251" fmla="*/ 623859 h 638184"/>
                  <a:gd name="connsiteX252" fmla="*/ 597980 w 821093"/>
                  <a:gd name="connsiteY252" fmla="*/ 619544 h 638184"/>
                  <a:gd name="connsiteX253" fmla="*/ 614448 w 821093"/>
                  <a:gd name="connsiteY253" fmla="*/ 622926 h 638184"/>
                  <a:gd name="connsiteX254" fmla="*/ 621116 w 821093"/>
                  <a:gd name="connsiteY254" fmla="*/ 630479 h 638184"/>
                  <a:gd name="connsiteX255" fmla="*/ 621116 w 821093"/>
                  <a:gd name="connsiteY255" fmla="*/ 630479 h 638184"/>
                  <a:gd name="connsiteX256" fmla="*/ 628812 w 821093"/>
                  <a:gd name="connsiteY256" fmla="*/ 638185 h 638184"/>
                  <a:gd name="connsiteX257" fmla="*/ 651510 w 821093"/>
                  <a:gd name="connsiteY257" fmla="*/ 638185 h 638184"/>
                  <a:gd name="connsiteX258" fmla="*/ 659216 w 821093"/>
                  <a:gd name="connsiteY258" fmla="*/ 630479 h 638184"/>
                  <a:gd name="connsiteX259" fmla="*/ 659216 w 821093"/>
                  <a:gd name="connsiteY259" fmla="*/ 630479 h 638184"/>
                  <a:gd name="connsiteX260" fmla="*/ 665883 w 821093"/>
                  <a:gd name="connsiteY260" fmla="*/ 622859 h 638184"/>
                  <a:gd name="connsiteX261" fmla="*/ 677389 w 821093"/>
                  <a:gd name="connsiteY261" fmla="*/ 620592 h 638184"/>
                  <a:gd name="connsiteX262" fmla="*/ 686391 w 821093"/>
                  <a:gd name="connsiteY262" fmla="*/ 625202 h 638184"/>
                  <a:gd name="connsiteX263" fmla="*/ 686391 w 821093"/>
                  <a:gd name="connsiteY263" fmla="*/ 625269 h 638184"/>
                  <a:gd name="connsiteX264" fmla="*/ 696297 w 821093"/>
                  <a:gd name="connsiteY264" fmla="*/ 629603 h 638184"/>
                  <a:gd name="connsiteX265" fmla="*/ 717385 w 821093"/>
                  <a:gd name="connsiteY265" fmla="*/ 621230 h 638184"/>
                  <a:gd name="connsiteX266" fmla="*/ 721700 w 821093"/>
                  <a:gd name="connsiteY266" fmla="*/ 611229 h 638184"/>
                  <a:gd name="connsiteX267" fmla="*/ 721700 w 821093"/>
                  <a:gd name="connsiteY267" fmla="*/ 611229 h 638184"/>
                  <a:gd name="connsiteX268" fmla="*/ 725033 w 821093"/>
                  <a:gd name="connsiteY268" fmla="*/ 601780 h 638184"/>
                  <a:gd name="connsiteX269" fmla="*/ 739026 w 821093"/>
                  <a:gd name="connsiteY269" fmla="*/ 592484 h 638184"/>
                  <a:gd name="connsiteX270" fmla="*/ 749065 w 821093"/>
                  <a:gd name="connsiteY270" fmla="*/ 593141 h 638184"/>
                  <a:gd name="connsiteX271" fmla="*/ 749151 w 821093"/>
                  <a:gd name="connsiteY271" fmla="*/ 593227 h 638184"/>
                  <a:gd name="connsiteX272" fmla="*/ 760035 w 821093"/>
                  <a:gd name="connsiteY272" fmla="*/ 593229 h 638184"/>
                  <a:gd name="connsiteX273" fmla="*/ 760038 w 821093"/>
                  <a:gd name="connsiteY273" fmla="*/ 593227 h 638184"/>
                  <a:gd name="connsiteX274" fmla="*/ 776087 w 821093"/>
                  <a:gd name="connsiteY274" fmla="*/ 577186 h 638184"/>
                  <a:gd name="connsiteX275" fmla="*/ 776087 w 821093"/>
                  <a:gd name="connsiteY275" fmla="*/ 566290 h 638184"/>
                  <a:gd name="connsiteX276" fmla="*/ 776011 w 821093"/>
                  <a:gd name="connsiteY276" fmla="*/ 566214 h 638184"/>
                  <a:gd name="connsiteX277" fmla="*/ 775335 w 821093"/>
                  <a:gd name="connsiteY277" fmla="*/ 556146 h 638184"/>
                  <a:gd name="connsiteX278" fmla="*/ 781917 w 821093"/>
                  <a:gd name="connsiteY278" fmla="*/ 546459 h 638184"/>
                  <a:gd name="connsiteX279" fmla="*/ 791547 w 821093"/>
                  <a:gd name="connsiteY279" fmla="*/ 543335 h 638184"/>
                  <a:gd name="connsiteX280" fmla="*/ 791642 w 821093"/>
                  <a:gd name="connsiteY280" fmla="*/ 543335 h 638184"/>
                  <a:gd name="connsiteX281" fmla="*/ 801776 w 821093"/>
                  <a:gd name="connsiteY281" fmla="*/ 539315 h 638184"/>
                  <a:gd name="connsiteX282" fmla="*/ 810768 w 821093"/>
                  <a:gd name="connsiteY282" fmla="*/ 518484 h 638184"/>
                  <a:gd name="connsiteX283" fmla="*/ 806748 w 821093"/>
                  <a:gd name="connsiteY283" fmla="*/ 508359 h 638184"/>
                  <a:gd name="connsiteX284" fmla="*/ 806748 w 821093"/>
                  <a:gd name="connsiteY284" fmla="*/ 508359 h 638184"/>
                  <a:gd name="connsiteX285" fmla="*/ 802434 w 821093"/>
                  <a:gd name="connsiteY285" fmla="*/ 499301 h 638184"/>
                  <a:gd name="connsiteX286" fmla="*/ 805834 w 821093"/>
                  <a:gd name="connsiteY286" fmla="*/ 482918 h 638184"/>
                  <a:gd name="connsiteX287" fmla="*/ 813387 w 821093"/>
                  <a:gd name="connsiteY287" fmla="*/ 476250 h 638184"/>
                  <a:gd name="connsiteX288" fmla="*/ 813387 w 821093"/>
                  <a:gd name="connsiteY288" fmla="*/ 476250 h 638184"/>
                  <a:gd name="connsiteX289" fmla="*/ 821093 w 821093"/>
                  <a:gd name="connsiteY289" fmla="*/ 468544 h 638184"/>
                  <a:gd name="connsiteX290" fmla="*/ 821093 w 821093"/>
                  <a:gd name="connsiteY290" fmla="*/ 445856 h 638184"/>
                  <a:gd name="connsiteX291" fmla="*/ 813397 w 821093"/>
                  <a:gd name="connsiteY291" fmla="*/ 438150 h 638184"/>
                  <a:gd name="connsiteX292" fmla="*/ 180994 w 821093"/>
                  <a:gd name="connsiteY292" fmla="*/ 518998 h 638184"/>
                  <a:gd name="connsiteX293" fmla="*/ 119167 w 821093"/>
                  <a:gd name="connsiteY293" fmla="*/ 457229 h 638184"/>
                  <a:gd name="connsiteX294" fmla="*/ 180937 w 821093"/>
                  <a:gd name="connsiteY294" fmla="*/ 395402 h 638184"/>
                  <a:gd name="connsiteX295" fmla="*/ 242764 w 821093"/>
                  <a:gd name="connsiteY295" fmla="*/ 457171 h 638184"/>
                  <a:gd name="connsiteX296" fmla="*/ 242764 w 821093"/>
                  <a:gd name="connsiteY296" fmla="*/ 457200 h 638184"/>
                  <a:gd name="connsiteX297" fmla="*/ 180994 w 821093"/>
                  <a:gd name="connsiteY297" fmla="*/ 518998 h 638184"/>
                  <a:gd name="connsiteX298" fmla="*/ 445789 w 821093"/>
                  <a:gd name="connsiteY298" fmla="*/ 101860 h 638184"/>
                  <a:gd name="connsiteX299" fmla="*/ 445789 w 821093"/>
                  <a:gd name="connsiteY299" fmla="*/ 38100 h 638184"/>
                  <a:gd name="connsiteX300" fmla="*/ 530562 w 821093"/>
                  <a:gd name="connsiteY300" fmla="*/ 38100 h 638184"/>
                  <a:gd name="connsiteX301" fmla="*/ 544182 w 821093"/>
                  <a:gd name="connsiteY301" fmla="*/ 46187 h 638184"/>
                  <a:gd name="connsiteX302" fmla="*/ 574548 w 821093"/>
                  <a:gd name="connsiteY302" fmla="*/ 101851 h 638184"/>
                  <a:gd name="connsiteX303" fmla="*/ 445789 w 821093"/>
                  <a:gd name="connsiteY303" fmla="*/ 101851 h 638184"/>
                  <a:gd name="connsiteX304" fmla="*/ 640099 w 821093"/>
                  <a:gd name="connsiteY304" fmla="*/ 518998 h 638184"/>
                  <a:gd name="connsiteX305" fmla="*/ 578329 w 821093"/>
                  <a:gd name="connsiteY305" fmla="*/ 457171 h 638184"/>
                  <a:gd name="connsiteX306" fmla="*/ 640156 w 821093"/>
                  <a:gd name="connsiteY306" fmla="*/ 395402 h 638184"/>
                  <a:gd name="connsiteX307" fmla="*/ 701926 w 821093"/>
                  <a:gd name="connsiteY307" fmla="*/ 457200 h 638184"/>
                  <a:gd name="connsiteX308" fmla="*/ 640099 w 821093"/>
                  <a:gd name="connsiteY308" fmla="*/ 518998 h 638184"/>
                  <a:gd name="connsiteX0" fmla="*/ 813397 w 821093"/>
                  <a:gd name="connsiteY0" fmla="*/ 438150 h 638185"/>
                  <a:gd name="connsiteX1" fmla="*/ 813397 w 821093"/>
                  <a:gd name="connsiteY1" fmla="*/ 438150 h 638185"/>
                  <a:gd name="connsiteX2" fmla="*/ 805777 w 821093"/>
                  <a:gd name="connsiteY2" fmla="*/ 431483 h 638185"/>
                  <a:gd name="connsiteX3" fmla="*/ 803520 w 821093"/>
                  <a:gd name="connsiteY3" fmla="*/ 419986 h 638185"/>
                  <a:gd name="connsiteX4" fmla="*/ 808130 w 821093"/>
                  <a:gd name="connsiteY4" fmla="*/ 410985 h 638185"/>
                  <a:gd name="connsiteX5" fmla="*/ 808196 w 821093"/>
                  <a:gd name="connsiteY5" fmla="*/ 410985 h 638185"/>
                  <a:gd name="connsiteX6" fmla="*/ 812502 w 821093"/>
                  <a:gd name="connsiteY6" fmla="*/ 401003 h 638185"/>
                  <a:gd name="connsiteX7" fmla="*/ 804129 w 821093"/>
                  <a:gd name="connsiteY7" fmla="*/ 379914 h 638185"/>
                  <a:gd name="connsiteX8" fmla="*/ 794128 w 821093"/>
                  <a:gd name="connsiteY8" fmla="*/ 375599 h 638185"/>
                  <a:gd name="connsiteX9" fmla="*/ 794128 w 821093"/>
                  <a:gd name="connsiteY9" fmla="*/ 375599 h 638185"/>
                  <a:gd name="connsiteX10" fmla="*/ 784679 w 821093"/>
                  <a:gd name="connsiteY10" fmla="*/ 372266 h 638185"/>
                  <a:gd name="connsiteX11" fmla="*/ 775383 w 821093"/>
                  <a:gd name="connsiteY11" fmla="*/ 358273 h 638185"/>
                  <a:gd name="connsiteX12" fmla="*/ 776040 w 821093"/>
                  <a:gd name="connsiteY12" fmla="*/ 348234 h 638185"/>
                  <a:gd name="connsiteX13" fmla="*/ 776126 w 821093"/>
                  <a:gd name="connsiteY13" fmla="*/ 348148 h 638185"/>
                  <a:gd name="connsiteX14" fmla="*/ 776126 w 821093"/>
                  <a:gd name="connsiteY14" fmla="*/ 337252 h 638185"/>
                  <a:gd name="connsiteX15" fmla="*/ 760114 w 821093"/>
                  <a:gd name="connsiteY15" fmla="*/ 321212 h 638185"/>
                  <a:gd name="connsiteX16" fmla="*/ 749230 w 821093"/>
                  <a:gd name="connsiteY16" fmla="*/ 321209 h 638185"/>
                  <a:gd name="connsiteX17" fmla="*/ 749227 w 821093"/>
                  <a:gd name="connsiteY17" fmla="*/ 321212 h 638185"/>
                  <a:gd name="connsiteX18" fmla="*/ 749151 w 821093"/>
                  <a:gd name="connsiteY18" fmla="*/ 321288 h 638185"/>
                  <a:gd name="connsiteX19" fmla="*/ 739083 w 821093"/>
                  <a:gd name="connsiteY19" fmla="*/ 321964 h 638185"/>
                  <a:gd name="connsiteX20" fmla="*/ 729396 w 821093"/>
                  <a:gd name="connsiteY20" fmla="*/ 315382 h 638185"/>
                  <a:gd name="connsiteX21" fmla="*/ 726310 w 821093"/>
                  <a:gd name="connsiteY21" fmla="*/ 305781 h 638185"/>
                  <a:gd name="connsiteX22" fmla="*/ 726310 w 821093"/>
                  <a:gd name="connsiteY22" fmla="*/ 305676 h 638185"/>
                  <a:gd name="connsiteX23" fmla="*/ 722290 w 821093"/>
                  <a:gd name="connsiteY23" fmla="*/ 295551 h 638185"/>
                  <a:gd name="connsiteX24" fmla="*/ 701459 w 821093"/>
                  <a:gd name="connsiteY24" fmla="*/ 286550 h 638185"/>
                  <a:gd name="connsiteX25" fmla="*/ 691334 w 821093"/>
                  <a:gd name="connsiteY25" fmla="*/ 290570 h 638185"/>
                  <a:gd name="connsiteX26" fmla="*/ 691334 w 821093"/>
                  <a:gd name="connsiteY26" fmla="*/ 290570 h 638185"/>
                  <a:gd name="connsiteX27" fmla="*/ 682276 w 821093"/>
                  <a:gd name="connsiteY27" fmla="*/ 294885 h 638185"/>
                  <a:gd name="connsiteX28" fmla="*/ 665798 w 821093"/>
                  <a:gd name="connsiteY28" fmla="*/ 291503 h 638185"/>
                  <a:gd name="connsiteX29" fmla="*/ 659130 w 821093"/>
                  <a:gd name="connsiteY29" fmla="*/ 283940 h 638185"/>
                  <a:gd name="connsiteX30" fmla="*/ 659130 w 821093"/>
                  <a:gd name="connsiteY30" fmla="*/ 283940 h 638185"/>
                  <a:gd name="connsiteX31" fmla="*/ 651472 w 821093"/>
                  <a:gd name="connsiteY31" fmla="*/ 276225 h 638185"/>
                  <a:gd name="connsiteX32" fmla="*/ 628774 w 821093"/>
                  <a:gd name="connsiteY32" fmla="*/ 276225 h 638185"/>
                  <a:gd name="connsiteX33" fmla="*/ 621078 w 821093"/>
                  <a:gd name="connsiteY33" fmla="*/ 283931 h 638185"/>
                  <a:gd name="connsiteX34" fmla="*/ 621078 w 821093"/>
                  <a:gd name="connsiteY34" fmla="*/ 283931 h 638185"/>
                  <a:gd name="connsiteX35" fmla="*/ 614410 w 821093"/>
                  <a:gd name="connsiteY35" fmla="*/ 291551 h 638185"/>
                  <a:gd name="connsiteX36" fmla="*/ 602913 w 821093"/>
                  <a:gd name="connsiteY36" fmla="*/ 293818 h 638185"/>
                  <a:gd name="connsiteX37" fmla="*/ 601447 w 821093"/>
                  <a:gd name="connsiteY37" fmla="*/ 293894 h 638185"/>
                  <a:gd name="connsiteX38" fmla="*/ 582987 w 821093"/>
                  <a:gd name="connsiteY38" fmla="*/ 226190 h 638185"/>
                  <a:gd name="connsiteX39" fmla="*/ 677056 w 821093"/>
                  <a:gd name="connsiteY39" fmla="*/ 226190 h 638185"/>
                  <a:gd name="connsiteX40" fmla="*/ 712575 w 821093"/>
                  <a:gd name="connsiteY40" fmla="*/ 261709 h 638185"/>
                  <a:gd name="connsiteX41" fmla="*/ 721452 w 821093"/>
                  <a:gd name="connsiteY41" fmla="*/ 270586 h 638185"/>
                  <a:gd name="connsiteX42" fmla="*/ 783612 w 821093"/>
                  <a:gd name="connsiteY42" fmla="*/ 270586 h 638185"/>
                  <a:gd name="connsiteX43" fmla="*/ 801367 w 821093"/>
                  <a:gd name="connsiteY43" fmla="*/ 252851 h 638185"/>
                  <a:gd name="connsiteX44" fmla="*/ 801367 w 821093"/>
                  <a:gd name="connsiteY44" fmla="*/ 252832 h 638185"/>
                  <a:gd name="connsiteX45" fmla="*/ 801367 w 821093"/>
                  <a:gd name="connsiteY45" fmla="*/ 235058 h 638185"/>
                  <a:gd name="connsiteX46" fmla="*/ 783622 w 821093"/>
                  <a:gd name="connsiteY46" fmla="*/ 217294 h 638185"/>
                  <a:gd name="connsiteX47" fmla="*/ 783612 w 821093"/>
                  <a:gd name="connsiteY47" fmla="*/ 217294 h 638185"/>
                  <a:gd name="connsiteX48" fmla="*/ 783612 w 821093"/>
                  <a:gd name="connsiteY48" fmla="*/ 208912 h 638185"/>
                  <a:gd name="connsiteX49" fmla="*/ 713613 w 821093"/>
                  <a:gd name="connsiteY49" fmla="*/ 122644 h 638185"/>
                  <a:gd name="connsiteX50" fmla="*/ 618363 w 821093"/>
                  <a:gd name="connsiteY50" fmla="*/ 102594 h 638185"/>
                  <a:gd name="connsiteX51" fmla="*/ 577644 w 821093"/>
                  <a:gd name="connsiteY51" fmla="*/ 27956 h 638185"/>
                  <a:gd name="connsiteX52" fmla="*/ 530562 w 821093"/>
                  <a:gd name="connsiteY52" fmla="*/ 0 h 638185"/>
                  <a:gd name="connsiteX53" fmla="*/ 382790 w 821093"/>
                  <a:gd name="connsiteY53" fmla="*/ 28575 h 638185"/>
                  <a:gd name="connsiteX54" fmla="*/ 372789 w 821093"/>
                  <a:gd name="connsiteY54" fmla="*/ 13840 h 638185"/>
                  <a:gd name="connsiteX55" fmla="*/ 352025 w 821093"/>
                  <a:gd name="connsiteY55" fmla="*/ 110738 h 638185"/>
                  <a:gd name="connsiteX56" fmla="*/ 73247 w 821093"/>
                  <a:gd name="connsiteY56" fmla="*/ 110738 h 638185"/>
                  <a:gd name="connsiteX57" fmla="*/ 37729 w 821093"/>
                  <a:gd name="connsiteY57" fmla="*/ 146256 h 638185"/>
                  <a:gd name="connsiteX58" fmla="*/ 37729 w 821093"/>
                  <a:gd name="connsiteY58" fmla="*/ 252813 h 638185"/>
                  <a:gd name="connsiteX59" fmla="*/ 55483 w 821093"/>
                  <a:gd name="connsiteY59" fmla="*/ 270567 h 638185"/>
                  <a:gd name="connsiteX60" fmla="*/ 55493 w 821093"/>
                  <a:gd name="connsiteY60" fmla="*/ 270567 h 638185"/>
                  <a:gd name="connsiteX61" fmla="*/ 108766 w 821093"/>
                  <a:gd name="connsiteY61" fmla="*/ 270567 h 638185"/>
                  <a:gd name="connsiteX62" fmla="*/ 108766 w 821093"/>
                  <a:gd name="connsiteY62" fmla="*/ 261690 h 638185"/>
                  <a:gd name="connsiteX63" fmla="*/ 144285 w 821093"/>
                  <a:gd name="connsiteY63" fmla="*/ 226171 h 638185"/>
                  <a:gd name="connsiteX64" fmla="*/ 238068 w 821093"/>
                  <a:gd name="connsiteY64" fmla="*/ 226171 h 638185"/>
                  <a:gd name="connsiteX65" fmla="*/ 219532 w 821093"/>
                  <a:gd name="connsiteY65" fmla="*/ 294161 h 638185"/>
                  <a:gd name="connsiteX66" fmla="*/ 206645 w 821093"/>
                  <a:gd name="connsiteY66" fmla="*/ 291513 h 638185"/>
                  <a:gd name="connsiteX67" fmla="*/ 199977 w 821093"/>
                  <a:gd name="connsiteY67" fmla="*/ 283959 h 638185"/>
                  <a:gd name="connsiteX68" fmla="*/ 199977 w 821093"/>
                  <a:gd name="connsiteY68" fmla="*/ 283959 h 638185"/>
                  <a:gd name="connsiteX69" fmla="*/ 192319 w 821093"/>
                  <a:gd name="connsiteY69" fmla="*/ 276225 h 638185"/>
                  <a:gd name="connsiteX70" fmla="*/ 169621 w 821093"/>
                  <a:gd name="connsiteY70" fmla="*/ 276225 h 638185"/>
                  <a:gd name="connsiteX71" fmla="*/ 161915 w 821093"/>
                  <a:gd name="connsiteY71" fmla="*/ 283931 h 638185"/>
                  <a:gd name="connsiteX72" fmla="*/ 161915 w 821093"/>
                  <a:gd name="connsiteY72" fmla="*/ 283931 h 638185"/>
                  <a:gd name="connsiteX73" fmla="*/ 155296 w 821093"/>
                  <a:gd name="connsiteY73" fmla="*/ 291551 h 638185"/>
                  <a:gd name="connsiteX74" fmla="*/ 143789 w 821093"/>
                  <a:gd name="connsiteY74" fmla="*/ 293818 h 638185"/>
                  <a:gd name="connsiteX75" fmla="*/ 134788 w 821093"/>
                  <a:gd name="connsiteY75" fmla="*/ 289208 h 638185"/>
                  <a:gd name="connsiteX76" fmla="*/ 134788 w 821093"/>
                  <a:gd name="connsiteY76" fmla="*/ 289141 h 638185"/>
                  <a:gd name="connsiteX77" fmla="*/ 124797 w 821093"/>
                  <a:gd name="connsiteY77" fmla="*/ 284798 h 638185"/>
                  <a:gd name="connsiteX78" fmla="*/ 103708 w 821093"/>
                  <a:gd name="connsiteY78" fmla="*/ 293170 h 638185"/>
                  <a:gd name="connsiteX79" fmla="*/ 99393 w 821093"/>
                  <a:gd name="connsiteY79" fmla="*/ 303171 h 638185"/>
                  <a:gd name="connsiteX80" fmla="*/ 99393 w 821093"/>
                  <a:gd name="connsiteY80" fmla="*/ 303171 h 638185"/>
                  <a:gd name="connsiteX81" fmla="*/ 96060 w 821093"/>
                  <a:gd name="connsiteY81" fmla="*/ 312620 h 638185"/>
                  <a:gd name="connsiteX82" fmla="*/ 82067 w 821093"/>
                  <a:gd name="connsiteY82" fmla="*/ 321916 h 638185"/>
                  <a:gd name="connsiteX83" fmla="*/ 72028 w 821093"/>
                  <a:gd name="connsiteY83" fmla="*/ 321259 h 638185"/>
                  <a:gd name="connsiteX84" fmla="*/ 71942 w 821093"/>
                  <a:gd name="connsiteY84" fmla="*/ 321174 h 638185"/>
                  <a:gd name="connsiteX85" fmla="*/ 61058 w 821093"/>
                  <a:gd name="connsiteY85" fmla="*/ 321171 h 638185"/>
                  <a:gd name="connsiteX86" fmla="*/ 61055 w 821093"/>
                  <a:gd name="connsiteY86" fmla="*/ 321174 h 638185"/>
                  <a:gd name="connsiteX87" fmla="*/ 44977 w 821093"/>
                  <a:gd name="connsiteY87" fmla="*/ 337252 h 638185"/>
                  <a:gd name="connsiteX88" fmla="*/ 44977 w 821093"/>
                  <a:gd name="connsiteY88" fmla="*/ 348148 h 638185"/>
                  <a:gd name="connsiteX89" fmla="*/ 45053 w 821093"/>
                  <a:gd name="connsiteY89" fmla="*/ 348224 h 638185"/>
                  <a:gd name="connsiteX90" fmla="*/ 45739 w 821093"/>
                  <a:gd name="connsiteY90" fmla="*/ 358292 h 638185"/>
                  <a:gd name="connsiteX91" fmla="*/ 39157 w 821093"/>
                  <a:gd name="connsiteY91" fmla="*/ 367979 h 638185"/>
                  <a:gd name="connsiteX92" fmla="*/ 29547 w 821093"/>
                  <a:gd name="connsiteY92" fmla="*/ 371065 h 638185"/>
                  <a:gd name="connsiteX93" fmla="*/ 29451 w 821093"/>
                  <a:gd name="connsiteY93" fmla="*/ 371018 h 638185"/>
                  <a:gd name="connsiteX94" fmla="*/ 19317 w 821093"/>
                  <a:gd name="connsiteY94" fmla="*/ 375037 h 638185"/>
                  <a:gd name="connsiteX95" fmla="*/ 10325 w 821093"/>
                  <a:gd name="connsiteY95" fmla="*/ 395869 h 638185"/>
                  <a:gd name="connsiteX96" fmla="*/ 14307 w 821093"/>
                  <a:gd name="connsiteY96" fmla="*/ 405994 h 638185"/>
                  <a:gd name="connsiteX97" fmla="*/ 14307 w 821093"/>
                  <a:gd name="connsiteY97" fmla="*/ 405994 h 638185"/>
                  <a:gd name="connsiteX98" fmla="*/ 18621 w 821093"/>
                  <a:gd name="connsiteY98" fmla="*/ 415052 h 638185"/>
                  <a:gd name="connsiteX99" fmla="*/ 15259 w 821093"/>
                  <a:gd name="connsiteY99" fmla="*/ 431483 h 638185"/>
                  <a:gd name="connsiteX100" fmla="*/ 7706 w 821093"/>
                  <a:gd name="connsiteY100" fmla="*/ 438150 h 638185"/>
                  <a:gd name="connsiteX101" fmla="*/ 7706 w 821093"/>
                  <a:gd name="connsiteY101" fmla="*/ 438150 h 638185"/>
                  <a:gd name="connsiteX102" fmla="*/ 0 w 821093"/>
                  <a:gd name="connsiteY102" fmla="*/ 445856 h 638185"/>
                  <a:gd name="connsiteX103" fmla="*/ 0 w 821093"/>
                  <a:gd name="connsiteY103" fmla="*/ 468544 h 638185"/>
                  <a:gd name="connsiteX104" fmla="*/ 7696 w 821093"/>
                  <a:gd name="connsiteY104" fmla="*/ 476250 h 638185"/>
                  <a:gd name="connsiteX105" fmla="*/ 7696 w 821093"/>
                  <a:gd name="connsiteY105" fmla="*/ 476250 h 638185"/>
                  <a:gd name="connsiteX106" fmla="*/ 15316 w 821093"/>
                  <a:gd name="connsiteY106" fmla="*/ 482918 h 638185"/>
                  <a:gd name="connsiteX107" fmla="*/ 17574 w 821093"/>
                  <a:gd name="connsiteY107" fmla="*/ 494414 h 638185"/>
                  <a:gd name="connsiteX108" fmla="*/ 12964 w 821093"/>
                  <a:gd name="connsiteY108" fmla="*/ 503415 h 638185"/>
                  <a:gd name="connsiteX109" fmla="*/ 12897 w 821093"/>
                  <a:gd name="connsiteY109" fmla="*/ 503415 h 638185"/>
                  <a:gd name="connsiteX110" fmla="*/ 8592 w 821093"/>
                  <a:gd name="connsiteY110" fmla="*/ 513398 h 638185"/>
                  <a:gd name="connsiteX111" fmla="*/ 16964 w 821093"/>
                  <a:gd name="connsiteY111" fmla="*/ 534486 h 638185"/>
                  <a:gd name="connsiteX112" fmla="*/ 26965 w 821093"/>
                  <a:gd name="connsiteY112" fmla="*/ 538801 h 638185"/>
                  <a:gd name="connsiteX113" fmla="*/ 26965 w 821093"/>
                  <a:gd name="connsiteY113" fmla="*/ 538801 h 638185"/>
                  <a:gd name="connsiteX114" fmla="*/ 36414 w 821093"/>
                  <a:gd name="connsiteY114" fmla="*/ 542134 h 638185"/>
                  <a:gd name="connsiteX115" fmla="*/ 45710 w 821093"/>
                  <a:gd name="connsiteY115" fmla="*/ 556127 h 638185"/>
                  <a:gd name="connsiteX116" fmla="*/ 45053 w 821093"/>
                  <a:gd name="connsiteY116" fmla="*/ 566166 h 638185"/>
                  <a:gd name="connsiteX117" fmla="*/ 44968 w 821093"/>
                  <a:gd name="connsiteY117" fmla="*/ 566252 h 638185"/>
                  <a:gd name="connsiteX118" fmla="*/ 44968 w 821093"/>
                  <a:gd name="connsiteY118" fmla="*/ 577148 h 638185"/>
                  <a:gd name="connsiteX119" fmla="*/ 61017 w 821093"/>
                  <a:gd name="connsiteY119" fmla="*/ 593188 h 638185"/>
                  <a:gd name="connsiteX120" fmla="*/ 71901 w 821093"/>
                  <a:gd name="connsiteY120" fmla="*/ 593191 h 638185"/>
                  <a:gd name="connsiteX121" fmla="*/ 71904 w 821093"/>
                  <a:gd name="connsiteY121" fmla="*/ 593188 h 638185"/>
                  <a:gd name="connsiteX122" fmla="*/ 71980 w 821093"/>
                  <a:gd name="connsiteY122" fmla="*/ 593112 h 638185"/>
                  <a:gd name="connsiteX123" fmla="*/ 82048 w 821093"/>
                  <a:gd name="connsiteY123" fmla="*/ 592436 h 638185"/>
                  <a:gd name="connsiteX124" fmla="*/ 91735 w 821093"/>
                  <a:gd name="connsiteY124" fmla="*/ 599018 h 638185"/>
                  <a:gd name="connsiteX125" fmla="*/ 94821 w 821093"/>
                  <a:gd name="connsiteY125" fmla="*/ 608619 h 638185"/>
                  <a:gd name="connsiteX126" fmla="*/ 94821 w 821093"/>
                  <a:gd name="connsiteY126" fmla="*/ 608724 h 638185"/>
                  <a:gd name="connsiteX127" fmla="*/ 98841 w 821093"/>
                  <a:gd name="connsiteY127" fmla="*/ 618849 h 638185"/>
                  <a:gd name="connsiteX128" fmla="*/ 119672 w 821093"/>
                  <a:gd name="connsiteY128" fmla="*/ 627850 h 638185"/>
                  <a:gd name="connsiteX129" fmla="*/ 129797 w 821093"/>
                  <a:gd name="connsiteY129" fmla="*/ 623830 h 638185"/>
                  <a:gd name="connsiteX130" fmla="*/ 129797 w 821093"/>
                  <a:gd name="connsiteY130" fmla="*/ 623830 h 638185"/>
                  <a:gd name="connsiteX131" fmla="*/ 138855 w 821093"/>
                  <a:gd name="connsiteY131" fmla="*/ 619516 h 638185"/>
                  <a:gd name="connsiteX132" fmla="*/ 155334 w 821093"/>
                  <a:gd name="connsiteY132" fmla="*/ 622897 h 638185"/>
                  <a:gd name="connsiteX133" fmla="*/ 161954 w 821093"/>
                  <a:gd name="connsiteY133" fmla="*/ 630460 h 638185"/>
                  <a:gd name="connsiteX134" fmla="*/ 161954 w 821093"/>
                  <a:gd name="connsiteY134" fmla="*/ 630460 h 638185"/>
                  <a:gd name="connsiteX135" fmla="*/ 169659 w 821093"/>
                  <a:gd name="connsiteY135" fmla="*/ 638166 h 638185"/>
                  <a:gd name="connsiteX136" fmla="*/ 192357 w 821093"/>
                  <a:gd name="connsiteY136" fmla="*/ 638166 h 638185"/>
                  <a:gd name="connsiteX137" fmla="*/ 200054 w 821093"/>
                  <a:gd name="connsiteY137" fmla="*/ 630460 h 638185"/>
                  <a:gd name="connsiteX138" fmla="*/ 200054 w 821093"/>
                  <a:gd name="connsiteY138" fmla="*/ 630460 h 638185"/>
                  <a:gd name="connsiteX139" fmla="*/ 206721 w 821093"/>
                  <a:gd name="connsiteY139" fmla="*/ 622840 h 638185"/>
                  <a:gd name="connsiteX140" fmla="*/ 218218 w 821093"/>
                  <a:gd name="connsiteY140" fmla="*/ 620573 h 638185"/>
                  <a:gd name="connsiteX141" fmla="*/ 227219 w 821093"/>
                  <a:gd name="connsiteY141" fmla="*/ 625183 h 638185"/>
                  <a:gd name="connsiteX142" fmla="*/ 227219 w 821093"/>
                  <a:gd name="connsiteY142" fmla="*/ 625250 h 638185"/>
                  <a:gd name="connsiteX143" fmla="*/ 237220 w 821093"/>
                  <a:gd name="connsiteY143" fmla="*/ 629574 h 638185"/>
                  <a:gd name="connsiteX144" fmla="*/ 258308 w 821093"/>
                  <a:gd name="connsiteY144" fmla="*/ 621202 h 638185"/>
                  <a:gd name="connsiteX145" fmla="*/ 262639 w 821093"/>
                  <a:gd name="connsiteY145" fmla="*/ 611216 h 638185"/>
                  <a:gd name="connsiteX146" fmla="*/ 262633 w 821093"/>
                  <a:gd name="connsiteY146" fmla="*/ 611200 h 638185"/>
                  <a:gd name="connsiteX147" fmla="*/ 262633 w 821093"/>
                  <a:gd name="connsiteY147" fmla="*/ 611200 h 638185"/>
                  <a:gd name="connsiteX148" fmla="*/ 265976 w 821093"/>
                  <a:gd name="connsiteY148" fmla="*/ 601751 h 638185"/>
                  <a:gd name="connsiteX149" fmla="*/ 279968 w 821093"/>
                  <a:gd name="connsiteY149" fmla="*/ 592455 h 638185"/>
                  <a:gd name="connsiteX150" fmla="*/ 290008 w 821093"/>
                  <a:gd name="connsiteY150" fmla="*/ 593112 h 638185"/>
                  <a:gd name="connsiteX151" fmla="*/ 290093 w 821093"/>
                  <a:gd name="connsiteY151" fmla="*/ 593198 h 638185"/>
                  <a:gd name="connsiteX152" fmla="*/ 300978 w 821093"/>
                  <a:gd name="connsiteY152" fmla="*/ 593201 h 638185"/>
                  <a:gd name="connsiteX153" fmla="*/ 300981 w 821093"/>
                  <a:gd name="connsiteY153" fmla="*/ 593198 h 638185"/>
                  <a:gd name="connsiteX154" fmla="*/ 317030 w 821093"/>
                  <a:gd name="connsiteY154" fmla="*/ 577158 h 638185"/>
                  <a:gd name="connsiteX155" fmla="*/ 317030 w 821093"/>
                  <a:gd name="connsiteY155" fmla="*/ 566261 h 638185"/>
                  <a:gd name="connsiteX156" fmla="*/ 316954 w 821093"/>
                  <a:gd name="connsiteY156" fmla="*/ 566185 h 638185"/>
                  <a:gd name="connsiteX157" fmla="*/ 316278 w 821093"/>
                  <a:gd name="connsiteY157" fmla="*/ 556117 h 638185"/>
                  <a:gd name="connsiteX158" fmla="*/ 322850 w 821093"/>
                  <a:gd name="connsiteY158" fmla="*/ 546430 h 638185"/>
                  <a:gd name="connsiteX159" fmla="*/ 332451 w 821093"/>
                  <a:gd name="connsiteY159" fmla="*/ 543344 h 638185"/>
                  <a:gd name="connsiteX160" fmla="*/ 332556 w 821093"/>
                  <a:gd name="connsiteY160" fmla="*/ 543344 h 638185"/>
                  <a:gd name="connsiteX161" fmla="*/ 342681 w 821093"/>
                  <a:gd name="connsiteY161" fmla="*/ 539325 h 638185"/>
                  <a:gd name="connsiteX162" fmla="*/ 351682 w 821093"/>
                  <a:gd name="connsiteY162" fmla="*/ 518493 h 638185"/>
                  <a:gd name="connsiteX163" fmla="*/ 347663 w 821093"/>
                  <a:gd name="connsiteY163" fmla="*/ 508368 h 638185"/>
                  <a:gd name="connsiteX164" fmla="*/ 343338 w 821093"/>
                  <a:gd name="connsiteY164" fmla="*/ 499310 h 638185"/>
                  <a:gd name="connsiteX165" fmla="*/ 346720 w 821093"/>
                  <a:gd name="connsiteY165" fmla="*/ 482841 h 638185"/>
                  <a:gd name="connsiteX166" fmla="*/ 354282 w 821093"/>
                  <a:gd name="connsiteY166" fmla="*/ 476174 h 638185"/>
                  <a:gd name="connsiteX167" fmla="*/ 354282 w 821093"/>
                  <a:gd name="connsiteY167" fmla="*/ 476174 h 638185"/>
                  <a:gd name="connsiteX168" fmla="*/ 361979 w 821093"/>
                  <a:gd name="connsiteY168" fmla="*/ 468468 h 638185"/>
                  <a:gd name="connsiteX169" fmla="*/ 361979 w 821093"/>
                  <a:gd name="connsiteY169" fmla="*/ 445856 h 638185"/>
                  <a:gd name="connsiteX170" fmla="*/ 354273 w 821093"/>
                  <a:gd name="connsiteY170" fmla="*/ 438150 h 638185"/>
                  <a:gd name="connsiteX171" fmla="*/ 354244 w 821093"/>
                  <a:gd name="connsiteY171" fmla="*/ 438150 h 638185"/>
                  <a:gd name="connsiteX172" fmla="*/ 354244 w 821093"/>
                  <a:gd name="connsiteY172" fmla="*/ 438150 h 638185"/>
                  <a:gd name="connsiteX173" fmla="*/ 346624 w 821093"/>
                  <a:gd name="connsiteY173" fmla="*/ 431483 h 638185"/>
                  <a:gd name="connsiteX174" fmla="*/ 344357 w 821093"/>
                  <a:gd name="connsiteY174" fmla="*/ 419986 h 638185"/>
                  <a:gd name="connsiteX175" fmla="*/ 348967 w 821093"/>
                  <a:gd name="connsiteY175" fmla="*/ 410985 h 638185"/>
                  <a:gd name="connsiteX176" fmla="*/ 349044 w 821093"/>
                  <a:gd name="connsiteY176" fmla="*/ 410985 h 638185"/>
                  <a:gd name="connsiteX177" fmla="*/ 353399 w 821093"/>
                  <a:gd name="connsiteY177" fmla="*/ 401010 h 638185"/>
                  <a:gd name="connsiteX178" fmla="*/ 353397 w 821093"/>
                  <a:gd name="connsiteY178" fmla="*/ 401003 h 638185"/>
                  <a:gd name="connsiteX179" fmla="*/ 345024 w 821093"/>
                  <a:gd name="connsiteY179" fmla="*/ 379914 h 638185"/>
                  <a:gd name="connsiteX180" fmla="*/ 335023 w 821093"/>
                  <a:gd name="connsiteY180" fmla="*/ 375599 h 638185"/>
                  <a:gd name="connsiteX181" fmla="*/ 335023 w 821093"/>
                  <a:gd name="connsiteY181" fmla="*/ 375599 h 638185"/>
                  <a:gd name="connsiteX182" fmla="*/ 325574 w 821093"/>
                  <a:gd name="connsiteY182" fmla="*/ 372266 h 638185"/>
                  <a:gd name="connsiteX183" fmla="*/ 316278 w 821093"/>
                  <a:gd name="connsiteY183" fmla="*/ 358273 h 638185"/>
                  <a:gd name="connsiteX184" fmla="*/ 316944 w 821093"/>
                  <a:gd name="connsiteY184" fmla="*/ 348234 h 638185"/>
                  <a:gd name="connsiteX185" fmla="*/ 317030 w 821093"/>
                  <a:gd name="connsiteY185" fmla="*/ 348148 h 638185"/>
                  <a:gd name="connsiteX186" fmla="*/ 317030 w 821093"/>
                  <a:gd name="connsiteY186" fmla="*/ 337252 h 638185"/>
                  <a:gd name="connsiteX187" fmla="*/ 300914 w 821093"/>
                  <a:gd name="connsiteY187" fmla="*/ 321212 h 638185"/>
                  <a:gd name="connsiteX188" fmla="*/ 290030 w 821093"/>
                  <a:gd name="connsiteY188" fmla="*/ 321209 h 638185"/>
                  <a:gd name="connsiteX189" fmla="*/ 290027 w 821093"/>
                  <a:gd name="connsiteY189" fmla="*/ 321212 h 638185"/>
                  <a:gd name="connsiteX190" fmla="*/ 289951 w 821093"/>
                  <a:gd name="connsiteY190" fmla="*/ 321288 h 638185"/>
                  <a:gd name="connsiteX191" fmla="*/ 279873 w 821093"/>
                  <a:gd name="connsiteY191" fmla="*/ 321964 h 638185"/>
                  <a:gd name="connsiteX192" fmla="*/ 272548 w 821093"/>
                  <a:gd name="connsiteY192" fmla="*/ 316992 h 638185"/>
                  <a:gd name="connsiteX193" fmla="*/ 297313 w 821093"/>
                  <a:gd name="connsiteY193" fmla="*/ 226171 h 638185"/>
                  <a:gd name="connsiteX194" fmla="*/ 304114 w 821093"/>
                  <a:gd name="connsiteY194" fmla="*/ 226171 h 638185"/>
                  <a:gd name="connsiteX195" fmla="*/ 339633 w 821093"/>
                  <a:gd name="connsiteY195" fmla="*/ 261690 h 638185"/>
                  <a:gd name="connsiteX196" fmla="*/ 339633 w 821093"/>
                  <a:gd name="connsiteY196" fmla="*/ 297180 h 638185"/>
                  <a:gd name="connsiteX197" fmla="*/ 366303 w 821093"/>
                  <a:gd name="connsiteY197" fmla="*/ 323850 h 638185"/>
                  <a:gd name="connsiteX198" fmla="*/ 455095 w 821093"/>
                  <a:gd name="connsiteY198" fmla="*/ 323850 h 638185"/>
                  <a:gd name="connsiteX199" fmla="*/ 481765 w 821093"/>
                  <a:gd name="connsiteY199" fmla="*/ 297180 h 638185"/>
                  <a:gd name="connsiteX200" fmla="*/ 481765 w 821093"/>
                  <a:gd name="connsiteY200" fmla="*/ 261690 h 638185"/>
                  <a:gd name="connsiteX201" fmla="*/ 517227 w 821093"/>
                  <a:gd name="connsiteY201" fmla="*/ 226171 h 638185"/>
                  <a:gd name="connsiteX202" fmla="*/ 523780 w 821093"/>
                  <a:gd name="connsiteY202" fmla="*/ 226171 h 638185"/>
                  <a:gd name="connsiteX203" fmla="*/ 548545 w 821093"/>
                  <a:gd name="connsiteY203" fmla="*/ 317059 h 638185"/>
                  <a:gd name="connsiteX204" fmla="*/ 541172 w 821093"/>
                  <a:gd name="connsiteY204" fmla="*/ 321955 h 638185"/>
                  <a:gd name="connsiteX205" fmla="*/ 531133 w 821093"/>
                  <a:gd name="connsiteY205" fmla="*/ 321297 h 638185"/>
                  <a:gd name="connsiteX206" fmla="*/ 531047 w 821093"/>
                  <a:gd name="connsiteY206" fmla="*/ 321212 h 638185"/>
                  <a:gd name="connsiteX207" fmla="*/ 520163 w 821093"/>
                  <a:gd name="connsiteY207" fmla="*/ 321209 h 638185"/>
                  <a:gd name="connsiteX208" fmla="*/ 520160 w 821093"/>
                  <a:gd name="connsiteY208" fmla="*/ 321212 h 638185"/>
                  <a:gd name="connsiteX209" fmla="*/ 504111 w 821093"/>
                  <a:gd name="connsiteY209" fmla="*/ 337252 h 638185"/>
                  <a:gd name="connsiteX210" fmla="*/ 504111 w 821093"/>
                  <a:gd name="connsiteY210" fmla="*/ 348148 h 638185"/>
                  <a:gd name="connsiteX211" fmla="*/ 504187 w 821093"/>
                  <a:gd name="connsiteY211" fmla="*/ 348224 h 638185"/>
                  <a:gd name="connsiteX212" fmla="*/ 504863 w 821093"/>
                  <a:gd name="connsiteY212" fmla="*/ 358292 h 638185"/>
                  <a:gd name="connsiteX213" fmla="*/ 498291 w 821093"/>
                  <a:gd name="connsiteY213" fmla="*/ 367979 h 638185"/>
                  <a:gd name="connsiteX214" fmla="*/ 488690 w 821093"/>
                  <a:gd name="connsiteY214" fmla="*/ 371065 h 638185"/>
                  <a:gd name="connsiteX215" fmla="*/ 488585 w 821093"/>
                  <a:gd name="connsiteY215" fmla="*/ 371018 h 638185"/>
                  <a:gd name="connsiteX216" fmla="*/ 478460 w 821093"/>
                  <a:gd name="connsiteY216" fmla="*/ 375037 h 638185"/>
                  <a:gd name="connsiteX217" fmla="*/ 469459 w 821093"/>
                  <a:gd name="connsiteY217" fmla="*/ 395869 h 638185"/>
                  <a:gd name="connsiteX218" fmla="*/ 473478 w 821093"/>
                  <a:gd name="connsiteY218" fmla="*/ 405994 h 638185"/>
                  <a:gd name="connsiteX219" fmla="*/ 477803 w 821093"/>
                  <a:gd name="connsiteY219" fmla="*/ 415052 h 638185"/>
                  <a:gd name="connsiteX220" fmla="*/ 474421 w 821093"/>
                  <a:gd name="connsiteY220" fmla="*/ 431521 h 638185"/>
                  <a:gd name="connsiteX221" fmla="*/ 466858 w 821093"/>
                  <a:gd name="connsiteY221" fmla="*/ 438188 h 638185"/>
                  <a:gd name="connsiteX222" fmla="*/ 466858 w 821093"/>
                  <a:gd name="connsiteY222" fmla="*/ 438188 h 638185"/>
                  <a:gd name="connsiteX223" fmla="*/ 459162 w 821093"/>
                  <a:gd name="connsiteY223" fmla="*/ 445894 h 638185"/>
                  <a:gd name="connsiteX224" fmla="*/ 459162 w 821093"/>
                  <a:gd name="connsiteY224" fmla="*/ 468582 h 638185"/>
                  <a:gd name="connsiteX225" fmla="*/ 466858 w 821093"/>
                  <a:gd name="connsiteY225" fmla="*/ 476288 h 638185"/>
                  <a:gd name="connsiteX226" fmla="*/ 466858 w 821093"/>
                  <a:gd name="connsiteY226" fmla="*/ 476288 h 638185"/>
                  <a:gd name="connsiteX227" fmla="*/ 474478 w 821093"/>
                  <a:gd name="connsiteY227" fmla="*/ 482956 h 638185"/>
                  <a:gd name="connsiteX228" fmla="*/ 476745 w 821093"/>
                  <a:gd name="connsiteY228" fmla="*/ 494452 h 638185"/>
                  <a:gd name="connsiteX229" fmla="*/ 472135 w 821093"/>
                  <a:gd name="connsiteY229" fmla="*/ 503453 h 638185"/>
                  <a:gd name="connsiteX230" fmla="*/ 472059 w 821093"/>
                  <a:gd name="connsiteY230" fmla="*/ 503453 h 638185"/>
                  <a:gd name="connsiteX231" fmla="*/ 467697 w 821093"/>
                  <a:gd name="connsiteY231" fmla="*/ 513398 h 638185"/>
                  <a:gd name="connsiteX232" fmla="*/ 476069 w 821093"/>
                  <a:gd name="connsiteY232" fmla="*/ 534486 h 638185"/>
                  <a:gd name="connsiteX233" fmla="*/ 486070 w 821093"/>
                  <a:gd name="connsiteY233" fmla="*/ 538801 h 638185"/>
                  <a:gd name="connsiteX234" fmla="*/ 486070 w 821093"/>
                  <a:gd name="connsiteY234" fmla="*/ 538801 h 638185"/>
                  <a:gd name="connsiteX235" fmla="*/ 495519 w 821093"/>
                  <a:gd name="connsiteY235" fmla="*/ 542134 h 638185"/>
                  <a:gd name="connsiteX236" fmla="*/ 504815 w 821093"/>
                  <a:gd name="connsiteY236" fmla="*/ 556127 h 638185"/>
                  <a:gd name="connsiteX237" fmla="*/ 504149 w 821093"/>
                  <a:gd name="connsiteY237" fmla="*/ 566166 h 638185"/>
                  <a:gd name="connsiteX238" fmla="*/ 504063 w 821093"/>
                  <a:gd name="connsiteY238" fmla="*/ 566252 h 638185"/>
                  <a:gd name="connsiteX239" fmla="*/ 504063 w 821093"/>
                  <a:gd name="connsiteY239" fmla="*/ 577148 h 638185"/>
                  <a:gd name="connsiteX240" fmla="*/ 520113 w 821093"/>
                  <a:gd name="connsiteY240" fmla="*/ 593188 h 638185"/>
                  <a:gd name="connsiteX241" fmla="*/ 530997 w 821093"/>
                  <a:gd name="connsiteY241" fmla="*/ 593191 h 638185"/>
                  <a:gd name="connsiteX242" fmla="*/ 531000 w 821093"/>
                  <a:gd name="connsiteY242" fmla="*/ 593188 h 638185"/>
                  <a:gd name="connsiteX243" fmla="*/ 531076 w 821093"/>
                  <a:gd name="connsiteY243" fmla="*/ 593112 h 638185"/>
                  <a:gd name="connsiteX244" fmla="*/ 541153 w 821093"/>
                  <a:gd name="connsiteY244" fmla="*/ 592436 h 638185"/>
                  <a:gd name="connsiteX245" fmla="*/ 550840 w 821093"/>
                  <a:gd name="connsiteY245" fmla="*/ 599018 h 638185"/>
                  <a:gd name="connsiteX246" fmla="*/ 553993 w 821093"/>
                  <a:gd name="connsiteY246" fmla="*/ 608648 h 638185"/>
                  <a:gd name="connsiteX247" fmla="*/ 553945 w 821093"/>
                  <a:gd name="connsiteY247" fmla="*/ 608752 h 638185"/>
                  <a:gd name="connsiteX248" fmla="*/ 557965 w 821093"/>
                  <a:gd name="connsiteY248" fmla="*/ 618877 h 638185"/>
                  <a:gd name="connsiteX249" fmla="*/ 578796 w 821093"/>
                  <a:gd name="connsiteY249" fmla="*/ 627879 h 638185"/>
                  <a:gd name="connsiteX250" fmla="*/ 588921 w 821093"/>
                  <a:gd name="connsiteY250" fmla="*/ 623859 h 638185"/>
                  <a:gd name="connsiteX251" fmla="*/ 588921 w 821093"/>
                  <a:gd name="connsiteY251" fmla="*/ 623859 h 638185"/>
                  <a:gd name="connsiteX252" fmla="*/ 597980 w 821093"/>
                  <a:gd name="connsiteY252" fmla="*/ 619544 h 638185"/>
                  <a:gd name="connsiteX253" fmla="*/ 614448 w 821093"/>
                  <a:gd name="connsiteY253" fmla="*/ 622926 h 638185"/>
                  <a:gd name="connsiteX254" fmla="*/ 621116 w 821093"/>
                  <a:gd name="connsiteY254" fmla="*/ 630479 h 638185"/>
                  <a:gd name="connsiteX255" fmla="*/ 621116 w 821093"/>
                  <a:gd name="connsiteY255" fmla="*/ 630479 h 638185"/>
                  <a:gd name="connsiteX256" fmla="*/ 628812 w 821093"/>
                  <a:gd name="connsiteY256" fmla="*/ 638185 h 638185"/>
                  <a:gd name="connsiteX257" fmla="*/ 651510 w 821093"/>
                  <a:gd name="connsiteY257" fmla="*/ 638185 h 638185"/>
                  <a:gd name="connsiteX258" fmla="*/ 659216 w 821093"/>
                  <a:gd name="connsiteY258" fmla="*/ 630479 h 638185"/>
                  <a:gd name="connsiteX259" fmla="*/ 659216 w 821093"/>
                  <a:gd name="connsiteY259" fmla="*/ 630479 h 638185"/>
                  <a:gd name="connsiteX260" fmla="*/ 665883 w 821093"/>
                  <a:gd name="connsiteY260" fmla="*/ 622859 h 638185"/>
                  <a:gd name="connsiteX261" fmla="*/ 677389 w 821093"/>
                  <a:gd name="connsiteY261" fmla="*/ 620592 h 638185"/>
                  <a:gd name="connsiteX262" fmla="*/ 686391 w 821093"/>
                  <a:gd name="connsiteY262" fmla="*/ 625202 h 638185"/>
                  <a:gd name="connsiteX263" fmla="*/ 686391 w 821093"/>
                  <a:gd name="connsiteY263" fmla="*/ 625269 h 638185"/>
                  <a:gd name="connsiteX264" fmla="*/ 696297 w 821093"/>
                  <a:gd name="connsiteY264" fmla="*/ 629603 h 638185"/>
                  <a:gd name="connsiteX265" fmla="*/ 717385 w 821093"/>
                  <a:gd name="connsiteY265" fmla="*/ 621230 h 638185"/>
                  <a:gd name="connsiteX266" fmla="*/ 721700 w 821093"/>
                  <a:gd name="connsiteY266" fmla="*/ 611229 h 638185"/>
                  <a:gd name="connsiteX267" fmla="*/ 721700 w 821093"/>
                  <a:gd name="connsiteY267" fmla="*/ 611229 h 638185"/>
                  <a:gd name="connsiteX268" fmla="*/ 725033 w 821093"/>
                  <a:gd name="connsiteY268" fmla="*/ 601780 h 638185"/>
                  <a:gd name="connsiteX269" fmla="*/ 739026 w 821093"/>
                  <a:gd name="connsiteY269" fmla="*/ 592484 h 638185"/>
                  <a:gd name="connsiteX270" fmla="*/ 749065 w 821093"/>
                  <a:gd name="connsiteY270" fmla="*/ 593141 h 638185"/>
                  <a:gd name="connsiteX271" fmla="*/ 749151 w 821093"/>
                  <a:gd name="connsiteY271" fmla="*/ 593227 h 638185"/>
                  <a:gd name="connsiteX272" fmla="*/ 760035 w 821093"/>
                  <a:gd name="connsiteY272" fmla="*/ 593229 h 638185"/>
                  <a:gd name="connsiteX273" fmla="*/ 760038 w 821093"/>
                  <a:gd name="connsiteY273" fmla="*/ 593227 h 638185"/>
                  <a:gd name="connsiteX274" fmla="*/ 776087 w 821093"/>
                  <a:gd name="connsiteY274" fmla="*/ 577186 h 638185"/>
                  <a:gd name="connsiteX275" fmla="*/ 776087 w 821093"/>
                  <a:gd name="connsiteY275" fmla="*/ 566290 h 638185"/>
                  <a:gd name="connsiteX276" fmla="*/ 776011 w 821093"/>
                  <a:gd name="connsiteY276" fmla="*/ 566214 h 638185"/>
                  <a:gd name="connsiteX277" fmla="*/ 775335 w 821093"/>
                  <a:gd name="connsiteY277" fmla="*/ 556146 h 638185"/>
                  <a:gd name="connsiteX278" fmla="*/ 781917 w 821093"/>
                  <a:gd name="connsiteY278" fmla="*/ 546459 h 638185"/>
                  <a:gd name="connsiteX279" fmla="*/ 791547 w 821093"/>
                  <a:gd name="connsiteY279" fmla="*/ 543335 h 638185"/>
                  <a:gd name="connsiteX280" fmla="*/ 791642 w 821093"/>
                  <a:gd name="connsiteY280" fmla="*/ 543335 h 638185"/>
                  <a:gd name="connsiteX281" fmla="*/ 801776 w 821093"/>
                  <a:gd name="connsiteY281" fmla="*/ 539315 h 638185"/>
                  <a:gd name="connsiteX282" fmla="*/ 810768 w 821093"/>
                  <a:gd name="connsiteY282" fmla="*/ 518484 h 638185"/>
                  <a:gd name="connsiteX283" fmla="*/ 806748 w 821093"/>
                  <a:gd name="connsiteY283" fmla="*/ 508359 h 638185"/>
                  <a:gd name="connsiteX284" fmla="*/ 806748 w 821093"/>
                  <a:gd name="connsiteY284" fmla="*/ 508359 h 638185"/>
                  <a:gd name="connsiteX285" fmla="*/ 802434 w 821093"/>
                  <a:gd name="connsiteY285" fmla="*/ 499301 h 638185"/>
                  <a:gd name="connsiteX286" fmla="*/ 805834 w 821093"/>
                  <a:gd name="connsiteY286" fmla="*/ 482918 h 638185"/>
                  <a:gd name="connsiteX287" fmla="*/ 813387 w 821093"/>
                  <a:gd name="connsiteY287" fmla="*/ 476250 h 638185"/>
                  <a:gd name="connsiteX288" fmla="*/ 813387 w 821093"/>
                  <a:gd name="connsiteY288" fmla="*/ 476250 h 638185"/>
                  <a:gd name="connsiteX289" fmla="*/ 821093 w 821093"/>
                  <a:gd name="connsiteY289" fmla="*/ 468544 h 638185"/>
                  <a:gd name="connsiteX290" fmla="*/ 821093 w 821093"/>
                  <a:gd name="connsiteY290" fmla="*/ 445856 h 638185"/>
                  <a:gd name="connsiteX291" fmla="*/ 813397 w 821093"/>
                  <a:gd name="connsiteY291" fmla="*/ 438150 h 638185"/>
                  <a:gd name="connsiteX292" fmla="*/ 180994 w 821093"/>
                  <a:gd name="connsiteY292" fmla="*/ 518998 h 638185"/>
                  <a:gd name="connsiteX293" fmla="*/ 119167 w 821093"/>
                  <a:gd name="connsiteY293" fmla="*/ 457229 h 638185"/>
                  <a:gd name="connsiteX294" fmla="*/ 180937 w 821093"/>
                  <a:gd name="connsiteY294" fmla="*/ 395402 h 638185"/>
                  <a:gd name="connsiteX295" fmla="*/ 242764 w 821093"/>
                  <a:gd name="connsiteY295" fmla="*/ 457171 h 638185"/>
                  <a:gd name="connsiteX296" fmla="*/ 242764 w 821093"/>
                  <a:gd name="connsiteY296" fmla="*/ 457200 h 638185"/>
                  <a:gd name="connsiteX297" fmla="*/ 180994 w 821093"/>
                  <a:gd name="connsiteY297" fmla="*/ 518998 h 638185"/>
                  <a:gd name="connsiteX298" fmla="*/ 445789 w 821093"/>
                  <a:gd name="connsiteY298" fmla="*/ 101860 h 638185"/>
                  <a:gd name="connsiteX299" fmla="*/ 445789 w 821093"/>
                  <a:gd name="connsiteY299" fmla="*/ 38100 h 638185"/>
                  <a:gd name="connsiteX300" fmla="*/ 530562 w 821093"/>
                  <a:gd name="connsiteY300" fmla="*/ 38100 h 638185"/>
                  <a:gd name="connsiteX301" fmla="*/ 544182 w 821093"/>
                  <a:gd name="connsiteY301" fmla="*/ 46187 h 638185"/>
                  <a:gd name="connsiteX302" fmla="*/ 574548 w 821093"/>
                  <a:gd name="connsiteY302" fmla="*/ 101851 h 638185"/>
                  <a:gd name="connsiteX303" fmla="*/ 445789 w 821093"/>
                  <a:gd name="connsiteY303" fmla="*/ 101851 h 638185"/>
                  <a:gd name="connsiteX304" fmla="*/ 445789 w 821093"/>
                  <a:gd name="connsiteY304" fmla="*/ 101860 h 638185"/>
                  <a:gd name="connsiteX305" fmla="*/ 640099 w 821093"/>
                  <a:gd name="connsiteY305" fmla="*/ 518998 h 638185"/>
                  <a:gd name="connsiteX306" fmla="*/ 578329 w 821093"/>
                  <a:gd name="connsiteY306" fmla="*/ 457171 h 638185"/>
                  <a:gd name="connsiteX307" fmla="*/ 640156 w 821093"/>
                  <a:gd name="connsiteY307" fmla="*/ 395402 h 638185"/>
                  <a:gd name="connsiteX308" fmla="*/ 701926 w 821093"/>
                  <a:gd name="connsiteY308" fmla="*/ 457200 h 638185"/>
                  <a:gd name="connsiteX309" fmla="*/ 640099 w 821093"/>
                  <a:gd name="connsiteY309" fmla="*/ 518998 h 638185"/>
                  <a:gd name="connsiteX0" fmla="*/ 813397 w 821093"/>
                  <a:gd name="connsiteY0" fmla="*/ 426044 h 626079"/>
                  <a:gd name="connsiteX1" fmla="*/ 813397 w 821093"/>
                  <a:gd name="connsiteY1" fmla="*/ 426044 h 626079"/>
                  <a:gd name="connsiteX2" fmla="*/ 805777 w 821093"/>
                  <a:gd name="connsiteY2" fmla="*/ 419377 h 626079"/>
                  <a:gd name="connsiteX3" fmla="*/ 803520 w 821093"/>
                  <a:gd name="connsiteY3" fmla="*/ 407880 h 626079"/>
                  <a:gd name="connsiteX4" fmla="*/ 808130 w 821093"/>
                  <a:gd name="connsiteY4" fmla="*/ 398879 h 626079"/>
                  <a:gd name="connsiteX5" fmla="*/ 808196 w 821093"/>
                  <a:gd name="connsiteY5" fmla="*/ 398879 h 626079"/>
                  <a:gd name="connsiteX6" fmla="*/ 812502 w 821093"/>
                  <a:gd name="connsiteY6" fmla="*/ 388897 h 626079"/>
                  <a:gd name="connsiteX7" fmla="*/ 804129 w 821093"/>
                  <a:gd name="connsiteY7" fmla="*/ 367808 h 626079"/>
                  <a:gd name="connsiteX8" fmla="*/ 794128 w 821093"/>
                  <a:gd name="connsiteY8" fmla="*/ 363493 h 626079"/>
                  <a:gd name="connsiteX9" fmla="*/ 794128 w 821093"/>
                  <a:gd name="connsiteY9" fmla="*/ 363493 h 626079"/>
                  <a:gd name="connsiteX10" fmla="*/ 784679 w 821093"/>
                  <a:gd name="connsiteY10" fmla="*/ 360160 h 626079"/>
                  <a:gd name="connsiteX11" fmla="*/ 775383 w 821093"/>
                  <a:gd name="connsiteY11" fmla="*/ 346167 h 626079"/>
                  <a:gd name="connsiteX12" fmla="*/ 776040 w 821093"/>
                  <a:gd name="connsiteY12" fmla="*/ 336128 h 626079"/>
                  <a:gd name="connsiteX13" fmla="*/ 776126 w 821093"/>
                  <a:gd name="connsiteY13" fmla="*/ 336042 h 626079"/>
                  <a:gd name="connsiteX14" fmla="*/ 776126 w 821093"/>
                  <a:gd name="connsiteY14" fmla="*/ 325146 h 626079"/>
                  <a:gd name="connsiteX15" fmla="*/ 760114 w 821093"/>
                  <a:gd name="connsiteY15" fmla="*/ 309106 h 626079"/>
                  <a:gd name="connsiteX16" fmla="*/ 749230 w 821093"/>
                  <a:gd name="connsiteY16" fmla="*/ 309103 h 626079"/>
                  <a:gd name="connsiteX17" fmla="*/ 749227 w 821093"/>
                  <a:gd name="connsiteY17" fmla="*/ 309106 h 626079"/>
                  <a:gd name="connsiteX18" fmla="*/ 749151 w 821093"/>
                  <a:gd name="connsiteY18" fmla="*/ 309182 h 626079"/>
                  <a:gd name="connsiteX19" fmla="*/ 739083 w 821093"/>
                  <a:gd name="connsiteY19" fmla="*/ 309858 h 626079"/>
                  <a:gd name="connsiteX20" fmla="*/ 729396 w 821093"/>
                  <a:gd name="connsiteY20" fmla="*/ 303276 h 626079"/>
                  <a:gd name="connsiteX21" fmla="*/ 726310 w 821093"/>
                  <a:gd name="connsiteY21" fmla="*/ 293675 h 626079"/>
                  <a:gd name="connsiteX22" fmla="*/ 726310 w 821093"/>
                  <a:gd name="connsiteY22" fmla="*/ 293570 h 626079"/>
                  <a:gd name="connsiteX23" fmla="*/ 722290 w 821093"/>
                  <a:gd name="connsiteY23" fmla="*/ 283445 h 626079"/>
                  <a:gd name="connsiteX24" fmla="*/ 701459 w 821093"/>
                  <a:gd name="connsiteY24" fmla="*/ 274444 h 626079"/>
                  <a:gd name="connsiteX25" fmla="*/ 691334 w 821093"/>
                  <a:gd name="connsiteY25" fmla="*/ 278464 h 626079"/>
                  <a:gd name="connsiteX26" fmla="*/ 691334 w 821093"/>
                  <a:gd name="connsiteY26" fmla="*/ 278464 h 626079"/>
                  <a:gd name="connsiteX27" fmla="*/ 682276 w 821093"/>
                  <a:gd name="connsiteY27" fmla="*/ 282779 h 626079"/>
                  <a:gd name="connsiteX28" fmla="*/ 665798 w 821093"/>
                  <a:gd name="connsiteY28" fmla="*/ 279397 h 626079"/>
                  <a:gd name="connsiteX29" fmla="*/ 659130 w 821093"/>
                  <a:gd name="connsiteY29" fmla="*/ 271834 h 626079"/>
                  <a:gd name="connsiteX30" fmla="*/ 659130 w 821093"/>
                  <a:gd name="connsiteY30" fmla="*/ 271834 h 626079"/>
                  <a:gd name="connsiteX31" fmla="*/ 651472 w 821093"/>
                  <a:gd name="connsiteY31" fmla="*/ 264119 h 626079"/>
                  <a:gd name="connsiteX32" fmla="*/ 628774 w 821093"/>
                  <a:gd name="connsiteY32" fmla="*/ 264119 h 626079"/>
                  <a:gd name="connsiteX33" fmla="*/ 621078 w 821093"/>
                  <a:gd name="connsiteY33" fmla="*/ 271825 h 626079"/>
                  <a:gd name="connsiteX34" fmla="*/ 621078 w 821093"/>
                  <a:gd name="connsiteY34" fmla="*/ 271825 h 626079"/>
                  <a:gd name="connsiteX35" fmla="*/ 614410 w 821093"/>
                  <a:gd name="connsiteY35" fmla="*/ 279445 h 626079"/>
                  <a:gd name="connsiteX36" fmla="*/ 602913 w 821093"/>
                  <a:gd name="connsiteY36" fmla="*/ 281712 h 626079"/>
                  <a:gd name="connsiteX37" fmla="*/ 601447 w 821093"/>
                  <a:gd name="connsiteY37" fmla="*/ 281788 h 626079"/>
                  <a:gd name="connsiteX38" fmla="*/ 582987 w 821093"/>
                  <a:gd name="connsiteY38" fmla="*/ 214084 h 626079"/>
                  <a:gd name="connsiteX39" fmla="*/ 677056 w 821093"/>
                  <a:gd name="connsiteY39" fmla="*/ 214084 h 626079"/>
                  <a:gd name="connsiteX40" fmla="*/ 712575 w 821093"/>
                  <a:gd name="connsiteY40" fmla="*/ 249603 h 626079"/>
                  <a:gd name="connsiteX41" fmla="*/ 721452 w 821093"/>
                  <a:gd name="connsiteY41" fmla="*/ 258480 h 626079"/>
                  <a:gd name="connsiteX42" fmla="*/ 783612 w 821093"/>
                  <a:gd name="connsiteY42" fmla="*/ 258480 h 626079"/>
                  <a:gd name="connsiteX43" fmla="*/ 801367 w 821093"/>
                  <a:gd name="connsiteY43" fmla="*/ 240745 h 626079"/>
                  <a:gd name="connsiteX44" fmla="*/ 801367 w 821093"/>
                  <a:gd name="connsiteY44" fmla="*/ 240726 h 626079"/>
                  <a:gd name="connsiteX45" fmla="*/ 801367 w 821093"/>
                  <a:gd name="connsiteY45" fmla="*/ 222952 h 626079"/>
                  <a:gd name="connsiteX46" fmla="*/ 783622 w 821093"/>
                  <a:gd name="connsiteY46" fmla="*/ 205188 h 626079"/>
                  <a:gd name="connsiteX47" fmla="*/ 783612 w 821093"/>
                  <a:gd name="connsiteY47" fmla="*/ 205188 h 626079"/>
                  <a:gd name="connsiteX48" fmla="*/ 783612 w 821093"/>
                  <a:gd name="connsiteY48" fmla="*/ 196806 h 626079"/>
                  <a:gd name="connsiteX49" fmla="*/ 713613 w 821093"/>
                  <a:gd name="connsiteY49" fmla="*/ 110538 h 626079"/>
                  <a:gd name="connsiteX50" fmla="*/ 618363 w 821093"/>
                  <a:gd name="connsiteY50" fmla="*/ 90488 h 626079"/>
                  <a:gd name="connsiteX51" fmla="*/ 577644 w 821093"/>
                  <a:gd name="connsiteY51" fmla="*/ 15850 h 626079"/>
                  <a:gd name="connsiteX52" fmla="*/ 554374 w 821093"/>
                  <a:gd name="connsiteY52" fmla="*/ 95051 h 626079"/>
                  <a:gd name="connsiteX53" fmla="*/ 382790 w 821093"/>
                  <a:gd name="connsiteY53" fmla="*/ 16469 h 626079"/>
                  <a:gd name="connsiteX54" fmla="*/ 372789 w 821093"/>
                  <a:gd name="connsiteY54" fmla="*/ 1734 h 626079"/>
                  <a:gd name="connsiteX55" fmla="*/ 352025 w 821093"/>
                  <a:gd name="connsiteY55" fmla="*/ 98632 h 626079"/>
                  <a:gd name="connsiteX56" fmla="*/ 73247 w 821093"/>
                  <a:gd name="connsiteY56" fmla="*/ 98632 h 626079"/>
                  <a:gd name="connsiteX57" fmla="*/ 37729 w 821093"/>
                  <a:gd name="connsiteY57" fmla="*/ 134150 h 626079"/>
                  <a:gd name="connsiteX58" fmla="*/ 37729 w 821093"/>
                  <a:gd name="connsiteY58" fmla="*/ 240707 h 626079"/>
                  <a:gd name="connsiteX59" fmla="*/ 55483 w 821093"/>
                  <a:gd name="connsiteY59" fmla="*/ 258461 h 626079"/>
                  <a:gd name="connsiteX60" fmla="*/ 55493 w 821093"/>
                  <a:gd name="connsiteY60" fmla="*/ 258461 h 626079"/>
                  <a:gd name="connsiteX61" fmla="*/ 108766 w 821093"/>
                  <a:gd name="connsiteY61" fmla="*/ 258461 h 626079"/>
                  <a:gd name="connsiteX62" fmla="*/ 108766 w 821093"/>
                  <a:gd name="connsiteY62" fmla="*/ 249584 h 626079"/>
                  <a:gd name="connsiteX63" fmla="*/ 144285 w 821093"/>
                  <a:gd name="connsiteY63" fmla="*/ 214065 h 626079"/>
                  <a:gd name="connsiteX64" fmla="*/ 238068 w 821093"/>
                  <a:gd name="connsiteY64" fmla="*/ 214065 h 626079"/>
                  <a:gd name="connsiteX65" fmla="*/ 219532 w 821093"/>
                  <a:gd name="connsiteY65" fmla="*/ 282055 h 626079"/>
                  <a:gd name="connsiteX66" fmla="*/ 206645 w 821093"/>
                  <a:gd name="connsiteY66" fmla="*/ 279407 h 626079"/>
                  <a:gd name="connsiteX67" fmla="*/ 199977 w 821093"/>
                  <a:gd name="connsiteY67" fmla="*/ 271853 h 626079"/>
                  <a:gd name="connsiteX68" fmla="*/ 199977 w 821093"/>
                  <a:gd name="connsiteY68" fmla="*/ 271853 h 626079"/>
                  <a:gd name="connsiteX69" fmla="*/ 192319 w 821093"/>
                  <a:gd name="connsiteY69" fmla="*/ 264119 h 626079"/>
                  <a:gd name="connsiteX70" fmla="*/ 169621 w 821093"/>
                  <a:gd name="connsiteY70" fmla="*/ 264119 h 626079"/>
                  <a:gd name="connsiteX71" fmla="*/ 161915 w 821093"/>
                  <a:gd name="connsiteY71" fmla="*/ 271825 h 626079"/>
                  <a:gd name="connsiteX72" fmla="*/ 161915 w 821093"/>
                  <a:gd name="connsiteY72" fmla="*/ 271825 h 626079"/>
                  <a:gd name="connsiteX73" fmla="*/ 155296 w 821093"/>
                  <a:gd name="connsiteY73" fmla="*/ 279445 h 626079"/>
                  <a:gd name="connsiteX74" fmla="*/ 143789 w 821093"/>
                  <a:gd name="connsiteY74" fmla="*/ 281712 h 626079"/>
                  <a:gd name="connsiteX75" fmla="*/ 134788 w 821093"/>
                  <a:gd name="connsiteY75" fmla="*/ 277102 h 626079"/>
                  <a:gd name="connsiteX76" fmla="*/ 134788 w 821093"/>
                  <a:gd name="connsiteY76" fmla="*/ 277035 h 626079"/>
                  <a:gd name="connsiteX77" fmla="*/ 124797 w 821093"/>
                  <a:gd name="connsiteY77" fmla="*/ 272692 h 626079"/>
                  <a:gd name="connsiteX78" fmla="*/ 103708 w 821093"/>
                  <a:gd name="connsiteY78" fmla="*/ 281064 h 626079"/>
                  <a:gd name="connsiteX79" fmla="*/ 99393 w 821093"/>
                  <a:gd name="connsiteY79" fmla="*/ 291065 h 626079"/>
                  <a:gd name="connsiteX80" fmla="*/ 99393 w 821093"/>
                  <a:gd name="connsiteY80" fmla="*/ 291065 h 626079"/>
                  <a:gd name="connsiteX81" fmla="*/ 96060 w 821093"/>
                  <a:gd name="connsiteY81" fmla="*/ 300514 h 626079"/>
                  <a:gd name="connsiteX82" fmla="*/ 82067 w 821093"/>
                  <a:gd name="connsiteY82" fmla="*/ 309810 h 626079"/>
                  <a:gd name="connsiteX83" fmla="*/ 72028 w 821093"/>
                  <a:gd name="connsiteY83" fmla="*/ 309153 h 626079"/>
                  <a:gd name="connsiteX84" fmla="*/ 71942 w 821093"/>
                  <a:gd name="connsiteY84" fmla="*/ 309068 h 626079"/>
                  <a:gd name="connsiteX85" fmla="*/ 61058 w 821093"/>
                  <a:gd name="connsiteY85" fmla="*/ 309065 h 626079"/>
                  <a:gd name="connsiteX86" fmla="*/ 61055 w 821093"/>
                  <a:gd name="connsiteY86" fmla="*/ 309068 h 626079"/>
                  <a:gd name="connsiteX87" fmla="*/ 44977 w 821093"/>
                  <a:gd name="connsiteY87" fmla="*/ 325146 h 626079"/>
                  <a:gd name="connsiteX88" fmla="*/ 44977 w 821093"/>
                  <a:gd name="connsiteY88" fmla="*/ 336042 h 626079"/>
                  <a:gd name="connsiteX89" fmla="*/ 45053 w 821093"/>
                  <a:gd name="connsiteY89" fmla="*/ 336118 h 626079"/>
                  <a:gd name="connsiteX90" fmla="*/ 45739 w 821093"/>
                  <a:gd name="connsiteY90" fmla="*/ 346186 h 626079"/>
                  <a:gd name="connsiteX91" fmla="*/ 39157 w 821093"/>
                  <a:gd name="connsiteY91" fmla="*/ 355873 h 626079"/>
                  <a:gd name="connsiteX92" fmla="*/ 29547 w 821093"/>
                  <a:gd name="connsiteY92" fmla="*/ 358959 h 626079"/>
                  <a:gd name="connsiteX93" fmla="*/ 29451 w 821093"/>
                  <a:gd name="connsiteY93" fmla="*/ 358912 h 626079"/>
                  <a:gd name="connsiteX94" fmla="*/ 19317 w 821093"/>
                  <a:gd name="connsiteY94" fmla="*/ 362931 h 626079"/>
                  <a:gd name="connsiteX95" fmla="*/ 10325 w 821093"/>
                  <a:gd name="connsiteY95" fmla="*/ 383763 h 626079"/>
                  <a:gd name="connsiteX96" fmla="*/ 14307 w 821093"/>
                  <a:gd name="connsiteY96" fmla="*/ 393888 h 626079"/>
                  <a:gd name="connsiteX97" fmla="*/ 14307 w 821093"/>
                  <a:gd name="connsiteY97" fmla="*/ 393888 h 626079"/>
                  <a:gd name="connsiteX98" fmla="*/ 18621 w 821093"/>
                  <a:gd name="connsiteY98" fmla="*/ 402946 h 626079"/>
                  <a:gd name="connsiteX99" fmla="*/ 15259 w 821093"/>
                  <a:gd name="connsiteY99" fmla="*/ 419377 h 626079"/>
                  <a:gd name="connsiteX100" fmla="*/ 7706 w 821093"/>
                  <a:gd name="connsiteY100" fmla="*/ 426044 h 626079"/>
                  <a:gd name="connsiteX101" fmla="*/ 7706 w 821093"/>
                  <a:gd name="connsiteY101" fmla="*/ 426044 h 626079"/>
                  <a:gd name="connsiteX102" fmla="*/ 0 w 821093"/>
                  <a:gd name="connsiteY102" fmla="*/ 433750 h 626079"/>
                  <a:gd name="connsiteX103" fmla="*/ 0 w 821093"/>
                  <a:gd name="connsiteY103" fmla="*/ 456438 h 626079"/>
                  <a:gd name="connsiteX104" fmla="*/ 7696 w 821093"/>
                  <a:gd name="connsiteY104" fmla="*/ 464144 h 626079"/>
                  <a:gd name="connsiteX105" fmla="*/ 7696 w 821093"/>
                  <a:gd name="connsiteY105" fmla="*/ 464144 h 626079"/>
                  <a:gd name="connsiteX106" fmla="*/ 15316 w 821093"/>
                  <a:gd name="connsiteY106" fmla="*/ 470812 h 626079"/>
                  <a:gd name="connsiteX107" fmla="*/ 17574 w 821093"/>
                  <a:gd name="connsiteY107" fmla="*/ 482308 h 626079"/>
                  <a:gd name="connsiteX108" fmla="*/ 12964 w 821093"/>
                  <a:gd name="connsiteY108" fmla="*/ 491309 h 626079"/>
                  <a:gd name="connsiteX109" fmla="*/ 12897 w 821093"/>
                  <a:gd name="connsiteY109" fmla="*/ 491309 h 626079"/>
                  <a:gd name="connsiteX110" fmla="*/ 8592 w 821093"/>
                  <a:gd name="connsiteY110" fmla="*/ 501292 h 626079"/>
                  <a:gd name="connsiteX111" fmla="*/ 16964 w 821093"/>
                  <a:gd name="connsiteY111" fmla="*/ 522380 h 626079"/>
                  <a:gd name="connsiteX112" fmla="*/ 26965 w 821093"/>
                  <a:gd name="connsiteY112" fmla="*/ 526695 h 626079"/>
                  <a:gd name="connsiteX113" fmla="*/ 26965 w 821093"/>
                  <a:gd name="connsiteY113" fmla="*/ 526695 h 626079"/>
                  <a:gd name="connsiteX114" fmla="*/ 36414 w 821093"/>
                  <a:gd name="connsiteY114" fmla="*/ 530028 h 626079"/>
                  <a:gd name="connsiteX115" fmla="*/ 45710 w 821093"/>
                  <a:gd name="connsiteY115" fmla="*/ 544021 h 626079"/>
                  <a:gd name="connsiteX116" fmla="*/ 45053 w 821093"/>
                  <a:gd name="connsiteY116" fmla="*/ 554060 h 626079"/>
                  <a:gd name="connsiteX117" fmla="*/ 44968 w 821093"/>
                  <a:gd name="connsiteY117" fmla="*/ 554146 h 626079"/>
                  <a:gd name="connsiteX118" fmla="*/ 44968 w 821093"/>
                  <a:gd name="connsiteY118" fmla="*/ 565042 h 626079"/>
                  <a:gd name="connsiteX119" fmla="*/ 61017 w 821093"/>
                  <a:gd name="connsiteY119" fmla="*/ 581082 h 626079"/>
                  <a:gd name="connsiteX120" fmla="*/ 71901 w 821093"/>
                  <a:gd name="connsiteY120" fmla="*/ 581085 h 626079"/>
                  <a:gd name="connsiteX121" fmla="*/ 71904 w 821093"/>
                  <a:gd name="connsiteY121" fmla="*/ 581082 h 626079"/>
                  <a:gd name="connsiteX122" fmla="*/ 71980 w 821093"/>
                  <a:gd name="connsiteY122" fmla="*/ 581006 h 626079"/>
                  <a:gd name="connsiteX123" fmla="*/ 82048 w 821093"/>
                  <a:gd name="connsiteY123" fmla="*/ 580330 h 626079"/>
                  <a:gd name="connsiteX124" fmla="*/ 91735 w 821093"/>
                  <a:gd name="connsiteY124" fmla="*/ 586912 h 626079"/>
                  <a:gd name="connsiteX125" fmla="*/ 94821 w 821093"/>
                  <a:gd name="connsiteY125" fmla="*/ 596513 h 626079"/>
                  <a:gd name="connsiteX126" fmla="*/ 94821 w 821093"/>
                  <a:gd name="connsiteY126" fmla="*/ 596618 h 626079"/>
                  <a:gd name="connsiteX127" fmla="*/ 98841 w 821093"/>
                  <a:gd name="connsiteY127" fmla="*/ 606743 h 626079"/>
                  <a:gd name="connsiteX128" fmla="*/ 119672 w 821093"/>
                  <a:gd name="connsiteY128" fmla="*/ 615744 h 626079"/>
                  <a:gd name="connsiteX129" fmla="*/ 129797 w 821093"/>
                  <a:gd name="connsiteY129" fmla="*/ 611724 h 626079"/>
                  <a:gd name="connsiteX130" fmla="*/ 129797 w 821093"/>
                  <a:gd name="connsiteY130" fmla="*/ 611724 h 626079"/>
                  <a:gd name="connsiteX131" fmla="*/ 138855 w 821093"/>
                  <a:gd name="connsiteY131" fmla="*/ 607410 h 626079"/>
                  <a:gd name="connsiteX132" fmla="*/ 155334 w 821093"/>
                  <a:gd name="connsiteY132" fmla="*/ 610791 h 626079"/>
                  <a:gd name="connsiteX133" fmla="*/ 161954 w 821093"/>
                  <a:gd name="connsiteY133" fmla="*/ 618354 h 626079"/>
                  <a:gd name="connsiteX134" fmla="*/ 161954 w 821093"/>
                  <a:gd name="connsiteY134" fmla="*/ 618354 h 626079"/>
                  <a:gd name="connsiteX135" fmla="*/ 169659 w 821093"/>
                  <a:gd name="connsiteY135" fmla="*/ 626060 h 626079"/>
                  <a:gd name="connsiteX136" fmla="*/ 192357 w 821093"/>
                  <a:gd name="connsiteY136" fmla="*/ 626060 h 626079"/>
                  <a:gd name="connsiteX137" fmla="*/ 200054 w 821093"/>
                  <a:gd name="connsiteY137" fmla="*/ 618354 h 626079"/>
                  <a:gd name="connsiteX138" fmla="*/ 200054 w 821093"/>
                  <a:gd name="connsiteY138" fmla="*/ 618354 h 626079"/>
                  <a:gd name="connsiteX139" fmla="*/ 206721 w 821093"/>
                  <a:gd name="connsiteY139" fmla="*/ 610734 h 626079"/>
                  <a:gd name="connsiteX140" fmla="*/ 218218 w 821093"/>
                  <a:gd name="connsiteY140" fmla="*/ 608467 h 626079"/>
                  <a:gd name="connsiteX141" fmla="*/ 227219 w 821093"/>
                  <a:gd name="connsiteY141" fmla="*/ 613077 h 626079"/>
                  <a:gd name="connsiteX142" fmla="*/ 227219 w 821093"/>
                  <a:gd name="connsiteY142" fmla="*/ 613144 h 626079"/>
                  <a:gd name="connsiteX143" fmla="*/ 237220 w 821093"/>
                  <a:gd name="connsiteY143" fmla="*/ 617468 h 626079"/>
                  <a:gd name="connsiteX144" fmla="*/ 258308 w 821093"/>
                  <a:gd name="connsiteY144" fmla="*/ 609096 h 626079"/>
                  <a:gd name="connsiteX145" fmla="*/ 262639 w 821093"/>
                  <a:gd name="connsiteY145" fmla="*/ 599110 h 626079"/>
                  <a:gd name="connsiteX146" fmla="*/ 262633 w 821093"/>
                  <a:gd name="connsiteY146" fmla="*/ 599094 h 626079"/>
                  <a:gd name="connsiteX147" fmla="*/ 262633 w 821093"/>
                  <a:gd name="connsiteY147" fmla="*/ 599094 h 626079"/>
                  <a:gd name="connsiteX148" fmla="*/ 265976 w 821093"/>
                  <a:gd name="connsiteY148" fmla="*/ 589645 h 626079"/>
                  <a:gd name="connsiteX149" fmla="*/ 279968 w 821093"/>
                  <a:gd name="connsiteY149" fmla="*/ 580349 h 626079"/>
                  <a:gd name="connsiteX150" fmla="*/ 290008 w 821093"/>
                  <a:gd name="connsiteY150" fmla="*/ 581006 h 626079"/>
                  <a:gd name="connsiteX151" fmla="*/ 290093 w 821093"/>
                  <a:gd name="connsiteY151" fmla="*/ 581092 h 626079"/>
                  <a:gd name="connsiteX152" fmla="*/ 300978 w 821093"/>
                  <a:gd name="connsiteY152" fmla="*/ 581095 h 626079"/>
                  <a:gd name="connsiteX153" fmla="*/ 300981 w 821093"/>
                  <a:gd name="connsiteY153" fmla="*/ 581092 h 626079"/>
                  <a:gd name="connsiteX154" fmla="*/ 317030 w 821093"/>
                  <a:gd name="connsiteY154" fmla="*/ 565052 h 626079"/>
                  <a:gd name="connsiteX155" fmla="*/ 317030 w 821093"/>
                  <a:gd name="connsiteY155" fmla="*/ 554155 h 626079"/>
                  <a:gd name="connsiteX156" fmla="*/ 316954 w 821093"/>
                  <a:gd name="connsiteY156" fmla="*/ 554079 h 626079"/>
                  <a:gd name="connsiteX157" fmla="*/ 316278 w 821093"/>
                  <a:gd name="connsiteY157" fmla="*/ 544011 h 626079"/>
                  <a:gd name="connsiteX158" fmla="*/ 322850 w 821093"/>
                  <a:gd name="connsiteY158" fmla="*/ 534324 h 626079"/>
                  <a:gd name="connsiteX159" fmla="*/ 332451 w 821093"/>
                  <a:gd name="connsiteY159" fmla="*/ 531238 h 626079"/>
                  <a:gd name="connsiteX160" fmla="*/ 332556 w 821093"/>
                  <a:gd name="connsiteY160" fmla="*/ 531238 h 626079"/>
                  <a:gd name="connsiteX161" fmla="*/ 342681 w 821093"/>
                  <a:gd name="connsiteY161" fmla="*/ 527219 h 626079"/>
                  <a:gd name="connsiteX162" fmla="*/ 351682 w 821093"/>
                  <a:gd name="connsiteY162" fmla="*/ 506387 h 626079"/>
                  <a:gd name="connsiteX163" fmla="*/ 347663 w 821093"/>
                  <a:gd name="connsiteY163" fmla="*/ 496262 h 626079"/>
                  <a:gd name="connsiteX164" fmla="*/ 343338 w 821093"/>
                  <a:gd name="connsiteY164" fmla="*/ 487204 h 626079"/>
                  <a:gd name="connsiteX165" fmla="*/ 346720 w 821093"/>
                  <a:gd name="connsiteY165" fmla="*/ 470735 h 626079"/>
                  <a:gd name="connsiteX166" fmla="*/ 354282 w 821093"/>
                  <a:gd name="connsiteY166" fmla="*/ 464068 h 626079"/>
                  <a:gd name="connsiteX167" fmla="*/ 354282 w 821093"/>
                  <a:gd name="connsiteY167" fmla="*/ 464068 h 626079"/>
                  <a:gd name="connsiteX168" fmla="*/ 361979 w 821093"/>
                  <a:gd name="connsiteY168" fmla="*/ 456362 h 626079"/>
                  <a:gd name="connsiteX169" fmla="*/ 361979 w 821093"/>
                  <a:gd name="connsiteY169" fmla="*/ 433750 h 626079"/>
                  <a:gd name="connsiteX170" fmla="*/ 354273 w 821093"/>
                  <a:gd name="connsiteY170" fmla="*/ 426044 h 626079"/>
                  <a:gd name="connsiteX171" fmla="*/ 354244 w 821093"/>
                  <a:gd name="connsiteY171" fmla="*/ 426044 h 626079"/>
                  <a:gd name="connsiteX172" fmla="*/ 354244 w 821093"/>
                  <a:gd name="connsiteY172" fmla="*/ 426044 h 626079"/>
                  <a:gd name="connsiteX173" fmla="*/ 346624 w 821093"/>
                  <a:gd name="connsiteY173" fmla="*/ 419377 h 626079"/>
                  <a:gd name="connsiteX174" fmla="*/ 344357 w 821093"/>
                  <a:gd name="connsiteY174" fmla="*/ 407880 h 626079"/>
                  <a:gd name="connsiteX175" fmla="*/ 348967 w 821093"/>
                  <a:gd name="connsiteY175" fmla="*/ 398879 h 626079"/>
                  <a:gd name="connsiteX176" fmla="*/ 349044 w 821093"/>
                  <a:gd name="connsiteY176" fmla="*/ 398879 h 626079"/>
                  <a:gd name="connsiteX177" fmla="*/ 353399 w 821093"/>
                  <a:gd name="connsiteY177" fmla="*/ 388904 h 626079"/>
                  <a:gd name="connsiteX178" fmla="*/ 353397 w 821093"/>
                  <a:gd name="connsiteY178" fmla="*/ 388897 h 626079"/>
                  <a:gd name="connsiteX179" fmla="*/ 345024 w 821093"/>
                  <a:gd name="connsiteY179" fmla="*/ 367808 h 626079"/>
                  <a:gd name="connsiteX180" fmla="*/ 335023 w 821093"/>
                  <a:gd name="connsiteY180" fmla="*/ 363493 h 626079"/>
                  <a:gd name="connsiteX181" fmla="*/ 335023 w 821093"/>
                  <a:gd name="connsiteY181" fmla="*/ 363493 h 626079"/>
                  <a:gd name="connsiteX182" fmla="*/ 325574 w 821093"/>
                  <a:gd name="connsiteY182" fmla="*/ 360160 h 626079"/>
                  <a:gd name="connsiteX183" fmla="*/ 316278 w 821093"/>
                  <a:gd name="connsiteY183" fmla="*/ 346167 h 626079"/>
                  <a:gd name="connsiteX184" fmla="*/ 316944 w 821093"/>
                  <a:gd name="connsiteY184" fmla="*/ 336128 h 626079"/>
                  <a:gd name="connsiteX185" fmla="*/ 317030 w 821093"/>
                  <a:gd name="connsiteY185" fmla="*/ 336042 h 626079"/>
                  <a:gd name="connsiteX186" fmla="*/ 317030 w 821093"/>
                  <a:gd name="connsiteY186" fmla="*/ 325146 h 626079"/>
                  <a:gd name="connsiteX187" fmla="*/ 300914 w 821093"/>
                  <a:gd name="connsiteY187" fmla="*/ 309106 h 626079"/>
                  <a:gd name="connsiteX188" fmla="*/ 290030 w 821093"/>
                  <a:gd name="connsiteY188" fmla="*/ 309103 h 626079"/>
                  <a:gd name="connsiteX189" fmla="*/ 290027 w 821093"/>
                  <a:gd name="connsiteY189" fmla="*/ 309106 h 626079"/>
                  <a:gd name="connsiteX190" fmla="*/ 289951 w 821093"/>
                  <a:gd name="connsiteY190" fmla="*/ 309182 h 626079"/>
                  <a:gd name="connsiteX191" fmla="*/ 279873 w 821093"/>
                  <a:gd name="connsiteY191" fmla="*/ 309858 h 626079"/>
                  <a:gd name="connsiteX192" fmla="*/ 272548 w 821093"/>
                  <a:gd name="connsiteY192" fmla="*/ 304886 h 626079"/>
                  <a:gd name="connsiteX193" fmla="*/ 297313 w 821093"/>
                  <a:gd name="connsiteY193" fmla="*/ 214065 h 626079"/>
                  <a:gd name="connsiteX194" fmla="*/ 304114 w 821093"/>
                  <a:gd name="connsiteY194" fmla="*/ 214065 h 626079"/>
                  <a:gd name="connsiteX195" fmla="*/ 339633 w 821093"/>
                  <a:gd name="connsiteY195" fmla="*/ 249584 h 626079"/>
                  <a:gd name="connsiteX196" fmla="*/ 339633 w 821093"/>
                  <a:gd name="connsiteY196" fmla="*/ 285074 h 626079"/>
                  <a:gd name="connsiteX197" fmla="*/ 366303 w 821093"/>
                  <a:gd name="connsiteY197" fmla="*/ 311744 h 626079"/>
                  <a:gd name="connsiteX198" fmla="*/ 455095 w 821093"/>
                  <a:gd name="connsiteY198" fmla="*/ 311744 h 626079"/>
                  <a:gd name="connsiteX199" fmla="*/ 481765 w 821093"/>
                  <a:gd name="connsiteY199" fmla="*/ 285074 h 626079"/>
                  <a:gd name="connsiteX200" fmla="*/ 481765 w 821093"/>
                  <a:gd name="connsiteY200" fmla="*/ 249584 h 626079"/>
                  <a:gd name="connsiteX201" fmla="*/ 517227 w 821093"/>
                  <a:gd name="connsiteY201" fmla="*/ 214065 h 626079"/>
                  <a:gd name="connsiteX202" fmla="*/ 523780 w 821093"/>
                  <a:gd name="connsiteY202" fmla="*/ 214065 h 626079"/>
                  <a:gd name="connsiteX203" fmla="*/ 548545 w 821093"/>
                  <a:gd name="connsiteY203" fmla="*/ 304953 h 626079"/>
                  <a:gd name="connsiteX204" fmla="*/ 541172 w 821093"/>
                  <a:gd name="connsiteY204" fmla="*/ 309849 h 626079"/>
                  <a:gd name="connsiteX205" fmla="*/ 531133 w 821093"/>
                  <a:gd name="connsiteY205" fmla="*/ 309191 h 626079"/>
                  <a:gd name="connsiteX206" fmla="*/ 531047 w 821093"/>
                  <a:gd name="connsiteY206" fmla="*/ 309106 h 626079"/>
                  <a:gd name="connsiteX207" fmla="*/ 520163 w 821093"/>
                  <a:gd name="connsiteY207" fmla="*/ 309103 h 626079"/>
                  <a:gd name="connsiteX208" fmla="*/ 520160 w 821093"/>
                  <a:gd name="connsiteY208" fmla="*/ 309106 h 626079"/>
                  <a:gd name="connsiteX209" fmla="*/ 504111 w 821093"/>
                  <a:gd name="connsiteY209" fmla="*/ 325146 h 626079"/>
                  <a:gd name="connsiteX210" fmla="*/ 504111 w 821093"/>
                  <a:gd name="connsiteY210" fmla="*/ 336042 h 626079"/>
                  <a:gd name="connsiteX211" fmla="*/ 504187 w 821093"/>
                  <a:gd name="connsiteY211" fmla="*/ 336118 h 626079"/>
                  <a:gd name="connsiteX212" fmla="*/ 504863 w 821093"/>
                  <a:gd name="connsiteY212" fmla="*/ 346186 h 626079"/>
                  <a:gd name="connsiteX213" fmla="*/ 498291 w 821093"/>
                  <a:gd name="connsiteY213" fmla="*/ 355873 h 626079"/>
                  <a:gd name="connsiteX214" fmla="*/ 488690 w 821093"/>
                  <a:gd name="connsiteY214" fmla="*/ 358959 h 626079"/>
                  <a:gd name="connsiteX215" fmla="*/ 488585 w 821093"/>
                  <a:gd name="connsiteY215" fmla="*/ 358912 h 626079"/>
                  <a:gd name="connsiteX216" fmla="*/ 478460 w 821093"/>
                  <a:gd name="connsiteY216" fmla="*/ 362931 h 626079"/>
                  <a:gd name="connsiteX217" fmla="*/ 469459 w 821093"/>
                  <a:gd name="connsiteY217" fmla="*/ 383763 h 626079"/>
                  <a:gd name="connsiteX218" fmla="*/ 473478 w 821093"/>
                  <a:gd name="connsiteY218" fmla="*/ 393888 h 626079"/>
                  <a:gd name="connsiteX219" fmla="*/ 477803 w 821093"/>
                  <a:gd name="connsiteY219" fmla="*/ 402946 h 626079"/>
                  <a:gd name="connsiteX220" fmla="*/ 474421 w 821093"/>
                  <a:gd name="connsiteY220" fmla="*/ 419415 h 626079"/>
                  <a:gd name="connsiteX221" fmla="*/ 466858 w 821093"/>
                  <a:gd name="connsiteY221" fmla="*/ 426082 h 626079"/>
                  <a:gd name="connsiteX222" fmla="*/ 466858 w 821093"/>
                  <a:gd name="connsiteY222" fmla="*/ 426082 h 626079"/>
                  <a:gd name="connsiteX223" fmla="*/ 459162 w 821093"/>
                  <a:gd name="connsiteY223" fmla="*/ 433788 h 626079"/>
                  <a:gd name="connsiteX224" fmla="*/ 459162 w 821093"/>
                  <a:gd name="connsiteY224" fmla="*/ 456476 h 626079"/>
                  <a:gd name="connsiteX225" fmla="*/ 466858 w 821093"/>
                  <a:gd name="connsiteY225" fmla="*/ 464182 h 626079"/>
                  <a:gd name="connsiteX226" fmla="*/ 466858 w 821093"/>
                  <a:gd name="connsiteY226" fmla="*/ 464182 h 626079"/>
                  <a:gd name="connsiteX227" fmla="*/ 474478 w 821093"/>
                  <a:gd name="connsiteY227" fmla="*/ 470850 h 626079"/>
                  <a:gd name="connsiteX228" fmla="*/ 476745 w 821093"/>
                  <a:gd name="connsiteY228" fmla="*/ 482346 h 626079"/>
                  <a:gd name="connsiteX229" fmla="*/ 472135 w 821093"/>
                  <a:gd name="connsiteY229" fmla="*/ 491347 h 626079"/>
                  <a:gd name="connsiteX230" fmla="*/ 472059 w 821093"/>
                  <a:gd name="connsiteY230" fmla="*/ 491347 h 626079"/>
                  <a:gd name="connsiteX231" fmla="*/ 467697 w 821093"/>
                  <a:gd name="connsiteY231" fmla="*/ 501292 h 626079"/>
                  <a:gd name="connsiteX232" fmla="*/ 476069 w 821093"/>
                  <a:gd name="connsiteY232" fmla="*/ 522380 h 626079"/>
                  <a:gd name="connsiteX233" fmla="*/ 486070 w 821093"/>
                  <a:gd name="connsiteY233" fmla="*/ 526695 h 626079"/>
                  <a:gd name="connsiteX234" fmla="*/ 486070 w 821093"/>
                  <a:gd name="connsiteY234" fmla="*/ 526695 h 626079"/>
                  <a:gd name="connsiteX235" fmla="*/ 495519 w 821093"/>
                  <a:gd name="connsiteY235" fmla="*/ 530028 h 626079"/>
                  <a:gd name="connsiteX236" fmla="*/ 504815 w 821093"/>
                  <a:gd name="connsiteY236" fmla="*/ 544021 h 626079"/>
                  <a:gd name="connsiteX237" fmla="*/ 504149 w 821093"/>
                  <a:gd name="connsiteY237" fmla="*/ 554060 h 626079"/>
                  <a:gd name="connsiteX238" fmla="*/ 504063 w 821093"/>
                  <a:gd name="connsiteY238" fmla="*/ 554146 h 626079"/>
                  <a:gd name="connsiteX239" fmla="*/ 504063 w 821093"/>
                  <a:gd name="connsiteY239" fmla="*/ 565042 h 626079"/>
                  <a:gd name="connsiteX240" fmla="*/ 520113 w 821093"/>
                  <a:gd name="connsiteY240" fmla="*/ 581082 h 626079"/>
                  <a:gd name="connsiteX241" fmla="*/ 530997 w 821093"/>
                  <a:gd name="connsiteY241" fmla="*/ 581085 h 626079"/>
                  <a:gd name="connsiteX242" fmla="*/ 531000 w 821093"/>
                  <a:gd name="connsiteY242" fmla="*/ 581082 h 626079"/>
                  <a:gd name="connsiteX243" fmla="*/ 531076 w 821093"/>
                  <a:gd name="connsiteY243" fmla="*/ 581006 h 626079"/>
                  <a:gd name="connsiteX244" fmla="*/ 541153 w 821093"/>
                  <a:gd name="connsiteY244" fmla="*/ 580330 h 626079"/>
                  <a:gd name="connsiteX245" fmla="*/ 550840 w 821093"/>
                  <a:gd name="connsiteY245" fmla="*/ 586912 h 626079"/>
                  <a:gd name="connsiteX246" fmla="*/ 553993 w 821093"/>
                  <a:gd name="connsiteY246" fmla="*/ 596542 h 626079"/>
                  <a:gd name="connsiteX247" fmla="*/ 553945 w 821093"/>
                  <a:gd name="connsiteY247" fmla="*/ 596646 h 626079"/>
                  <a:gd name="connsiteX248" fmla="*/ 557965 w 821093"/>
                  <a:gd name="connsiteY248" fmla="*/ 606771 h 626079"/>
                  <a:gd name="connsiteX249" fmla="*/ 578796 w 821093"/>
                  <a:gd name="connsiteY249" fmla="*/ 615773 h 626079"/>
                  <a:gd name="connsiteX250" fmla="*/ 588921 w 821093"/>
                  <a:gd name="connsiteY250" fmla="*/ 611753 h 626079"/>
                  <a:gd name="connsiteX251" fmla="*/ 588921 w 821093"/>
                  <a:gd name="connsiteY251" fmla="*/ 611753 h 626079"/>
                  <a:gd name="connsiteX252" fmla="*/ 597980 w 821093"/>
                  <a:gd name="connsiteY252" fmla="*/ 607438 h 626079"/>
                  <a:gd name="connsiteX253" fmla="*/ 614448 w 821093"/>
                  <a:gd name="connsiteY253" fmla="*/ 610820 h 626079"/>
                  <a:gd name="connsiteX254" fmla="*/ 621116 w 821093"/>
                  <a:gd name="connsiteY254" fmla="*/ 618373 h 626079"/>
                  <a:gd name="connsiteX255" fmla="*/ 621116 w 821093"/>
                  <a:gd name="connsiteY255" fmla="*/ 618373 h 626079"/>
                  <a:gd name="connsiteX256" fmla="*/ 628812 w 821093"/>
                  <a:gd name="connsiteY256" fmla="*/ 626079 h 626079"/>
                  <a:gd name="connsiteX257" fmla="*/ 651510 w 821093"/>
                  <a:gd name="connsiteY257" fmla="*/ 626079 h 626079"/>
                  <a:gd name="connsiteX258" fmla="*/ 659216 w 821093"/>
                  <a:gd name="connsiteY258" fmla="*/ 618373 h 626079"/>
                  <a:gd name="connsiteX259" fmla="*/ 659216 w 821093"/>
                  <a:gd name="connsiteY259" fmla="*/ 618373 h 626079"/>
                  <a:gd name="connsiteX260" fmla="*/ 665883 w 821093"/>
                  <a:gd name="connsiteY260" fmla="*/ 610753 h 626079"/>
                  <a:gd name="connsiteX261" fmla="*/ 677389 w 821093"/>
                  <a:gd name="connsiteY261" fmla="*/ 608486 h 626079"/>
                  <a:gd name="connsiteX262" fmla="*/ 686391 w 821093"/>
                  <a:gd name="connsiteY262" fmla="*/ 613096 h 626079"/>
                  <a:gd name="connsiteX263" fmla="*/ 686391 w 821093"/>
                  <a:gd name="connsiteY263" fmla="*/ 613163 h 626079"/>
                  <a:gd name="connsiteX264" fmla="*/ 696297 w 821093"/>
                  <a:gd name="connsiteY264" fmla="*/ 617497 h 626079"/>
                  <a:gd name="connsiteX265" fmla="*/ 717385 w 821093"/>
                  <a:gd name="connsiteY265" fmla="*/ 609124 h 626079"/>
                  <a:gd name="connsiteX266" fmla="*/ 721700 w 821093"/>
                  <a:gd name="connsiteY266" fmla="*/ 599123 h 626079"/>
                  <a:gd name="connsiteX267" fmla="*/ 721700 w 821093"/>
                  <a:gd name="connsiteY267" fmla="*/ 599123 h 626079"/>
                  <a:gd name="connsiteX268" fmla="*/ 725033 w 821093"/>
                  <a:gd name="connsiteY268" fmla="*/ 589674 h 626079"/>
                  <a:gd name="connsiteX269" fmla="*/ 739026 w 821093"/>
                  <a:gd name="connsiteY269" fmla="*/ 580378 h 626079"/>
                  <a:gd name="connsiteX270" fmla="*/ 749065 w 821093"/>
                  <a:gd name="connsiteY270" fmla="*/ 581035 h 626079"/>
                  <a:gd name="connsiteX271" fmla="*/ 749151 w 821093"/>
                  <a:gd name="connsiteY271" fmla="*/ 581121 h 626079"/>
                  <a:gd name="connsiteX272" fmla="*/ 760035 w 821093"/>
                  <a:gd name="connsiteY272" fmla="*/ 581123 h 626079"/>
                  <a:gd name="connsiteX273" fmla="*/ 760038 w 821093"/>
                  <a:gd name="connsiteY273" fmla="*/ 581121 h 626079"/>
                  <a:gd name="connsiteX274" fmla="*/ 776087 w 821093"/>
                  <a:gd name="connsiteY274" fmla="*/ 565080 h 626079"/>
                  <a:gd name="connsiteX275" fmla="*/ 776087 w 821093"/>
                  <a:gd name="connsiteY275" fmla="*/ 554184 h 626079"/>
                  <a:gd name="connsiteX276" fmla="*/ 776011 w 821093"/>
                  <a:gd name="connsiteY276" fmla="*/ 554108 h 626079"/>
                  <a:gd name="connsiteX277" fmla="*/ 775335 w 821093"/>
                  <a:gd name="connsiteY277" fmla="*/ 544040 h 626079"/>
                  <a:gd name="connsiteX278" fmla="*/ 781917 w 821093"/>
                  <a:gd name="connsiteY278" fmla="*/ 534353 h 626079"/>
                  <a:gd name="connsiteX279" fmla="*/ 791547 w 821093"/>
                  <a:gd name="connsiteY279" fmla="*/ 531229 h 626079"/>
                  <a:gd name="connsiteX280" fmla="*/ 791642 w 821093"/>
                  <a:gd name="connsiteY280" fmla="*/ 531229 h 626079"/>
                  <a:gd name="connsiteX281" fmla="*/ 801776 w 821093"/>
                  <a:gd name="connsiteY281" fmla="*/ 527209 h 626079"/>
                  <a:gd name="connsiteX282" fmla="*/ 810768 w 821093"/>
                  <a:gd name="connsiteY282" fmla="*/ 506378 h 626079"/>
                  <a:gd name="connsiteX283" fmla="*/ 806748 w 821093"/>
                  <a:gd name="connsiteY283" fmla="*/ 496253 h 626079"/>
                  <a:gd name="connsiteX284" fmla="*/ 806748 w 821093"/>
                  <a:gd name="connsiteY284" fmla="*/ 496253 h 626079"/>
                  <a:gd name="connsiteX285" fmla="*/ 802434 w 821093"/>
                  <a:gd name="connsiteY285" fmla="*/ 487195 h 626079"/>
                  <a:gd name="connsiteX286" fmla="*/ 805834 w 821093"/>
                  <a:gd name="connsiteY286" fmla="*/ 470812 h 626079"/>
                  <a:gd name="connsiteX287" fmla="*/ 813387 w 821093"/>
                  <a:gd name="connsiteY287" fmla="*/ 464144 h 626079"/>
                  <a:gd name="connsiteX288" fmla="*/ 813387 w 821093"/>
                  <a:gd name="connsiteY288" fmla="*/ 464144 h 626079"/>
                  <a:gd name="connsiteX289" fmla="*/ 821093 w 821093"/>
                  <a:gd name="connsiteY289" fmla="*/ 456438 h 626079"/>
                  <a:gd name="connsiteX290" fmla="*/ 821093 w 821093"/>
                  <a:gd name="connsiteY290" fmla="*/ 433750 h 626079"/>
                  <a:gd name="connsiteX291" fmla="*/ 813397 w 821093"/>
                  <a:gd name="connsiteY291" fmla="*/ 426044 h 626079"/>
                  <a:gd name="connsiteX292" fmla="*/ 180994 w 821093"/>
                  <a:gd name="connsiteY292" fmla="*/ 506892 h 626079"/>
                  <a:gd name="connsiteX293" fmla="*/ 119167 w 821093"/>
                  <a:gd name="connsiteY293" fmla="*/ 445123 h 626079"/>
                  <a:gd name="connsiteX294" fmla="*/ 180937 w 821093"/>
                  <a:gd name="connsiteY294" fmla="*/ 383296 h 626079"/>
                  <a:gd name="connsiteX295" fmla="*/ 242764 w 821093"/>
                  <a:gd name="connsiteY295" fmla="*/ 445065 h 626079"/>
                  <a:gd name="connsiteX296" fmla="*/ 242764 w 821093"/>
                  <a:gd name="connsiteY296" fmla="*/ 445094 h 626079"/>
                  <a:gd name="connsiteX297" fmla="*/ 180994 w 821093"/>
                  <a:gd name="connsiteY297" fmla="*/ 506892 h 626079"/>
                  <a:gd name="connsiteX298" fmla="*/ 445789 w 821093"/>
                  <a:gd name="connsiteY298" fmla="*/ 89754 h 626079"/>
                  <a:gd name="connsiteX299" fmla="*/ 445789 w 821093"/>
                  <a:gd name="connsiteY299" fmla="*/ 25994 h 626079"/>
                  <a:gd name="connsiteX300" fmla="*/ 530562 w 821093"/>
                  <a:gd name="connsiteY300" fmla="*/ 25994 h 626079"/>
                  <a:gd name="connsiteX301" fmla="*/ 544182 w 821093"/>
                  <a:gd name="connsiteY301" fmla="*/ 34081 h 626079"/>
                  <a:gd name="connsiteX302" fmla="*/ 574548 w 821093"/>
                  <a:gd name="connsiteY302" fmla="*/ 89745 h 626079"/>
                  <a:gd name="connsiteX303" fmla="*/ 445789 w 821093"/>
                  <a:gd name="connsiteY303" fmla="*/ 89745 h 626079"/>
                  <a:gd name="connsiteX304" fmla="*/ 445789 w 821093"/>
                  <a:gd name="connsiteY304" fmla="*/ 89754 h 626079"/>
                  <a:gd name="connsiteX305" fmla="*/ 640099 w 821093"/>
                  <a:gd name="connsiteY305" fmla="*/ 506892 h 626079"/>
                  <a:gd name="connsiteX306" fmla="*/ 578329 w 821093"/>
                  <a:gd name="connsiteY306" fmla="*/ 445065 h 626079"/>
                  <a:gd name="connsiteX307" fmla="*/ 640156 w 821093"/>
                  <a:gd name="connsiteY307" fmla="*/ 383296 h 626079"/>
                  <a:gd name="connsiteX308" fmla="*/ 701926 w 821093"/>
                  <a:gd name="connsiteY308" fmla="*/ 445094 h 626079"/>
                  <a:gd name="connsiteX309" fmla="*/ 640099 w 821093"/>
                  <a:gd name="connsiteY309" fmla="*/ 506892 h 626079"/>
                  <a:gd name="connsiteX0" fmla="*/ 813397 w 821093"/>
                  <a:gd name="connsiteY0" fmla="*/ 412259 h 612294"/>
                  <a:gd name="connsiteX1" fmla="*/ 813397 w 821093"/>
                  <a:gd name="connsiteY1" fmla="*/ 412259 h 612294"/>
                  <a:gd name="connsiteX2" fmla="*/ 805777 w 821093"/>
                  <a:gd name="connsiteY2" fmla="*/ 405592 h 612294"/>
                  <a:gd name="connsiteX3" fmla="*/ 803520 w 821093"/>
                  <a:gd name="connsiteY3" fmla="*/ 394095 h 612294"/>
                  <a:gd name="connsiteX4" fmla="*/ 808130 w 821093"/>
                  <a:gd name="connsiteY4" fmla="*/ 385094 h 612294"/>
                  <a:gd name="connsiteX5" fmla="*/ 808196 w 821093"/>
                  <a:gd name="connsiteY5" fmla="*/ 385094 h 612294"/>
                  <a:gd name="connsiteX6" fmla="*/ 812502 w 821093"/>
                  <a:gd name="connsiteY6" fmla="*/ 375112 h 612294"/>
                  <a:gd name="connsiteX7" fmla="*/ 804129 w 821093"/>
                  <a:gd name="connsiteY7" fmla="*/ 354023 h 612294"/>
                  <a:gd name="connsiteX8" fmla="*/ 794128 w 821093"/>
                  <a:gd name="connsiteY8" fmla="*/ 349708 h 612294"/>
                  <a:gd name="connsiteX9" fmla="*/ 794128 w 821093"/>
                  <a:gd name="connsiteY9" fmla="*/ 349708 h 612294"/>
                  <a:gd name="connsiteX10" fmla="*/ 784679 w 821093"/>
                  <a:gd name="connsiteY10" fmla="*/ 346375 h 612294"/>
                  <a:gd name="connsiteX11" fmla="*/ 775383 w 821093"/>
                  <a:gd name="connsiteY11" fmla="*/ 332382 h 612294"/>
                  <a:gd name="connsiteX12" fmla="*/ 776040 w 821093"/>
                  <a:gd name="connsiteY12" fmla="*/ 322343 h 612294"/>
                  <a:gd name="connsiteX13" fmla="*/ 776126 w 821093"/>
                  <a:gd name="connsiteY13" fmla="*/ 322257 h 612294"/>
                  <a:gd name="connsiteX14" fmla="*/ 776126 w 821093"/>
                  <a:gd name="connsiteY14" fmla="*/ 311361 h 612294"/>
                  <a:gd name="connsiteX15" fmla="*/ 760114 w 821093"/>
                  <a:gd name="connsiteY15" fmla="*/ 295321 h 612294"/>
                  <a:gd name="connsiteX16" fmla="*/ 749230 w 821093"/>
                  <a:gd name="connsiteY16" fmla="*/ 295318 h 612294"/>
                  <a:gd name="connsiteX17" fmla="*/ 749227 w 821093"/>
                  <a:gd name="connsiteY17" fmla="*/ 295321 h 612294"/>
                  <a:gd name="connsiteX18" fmla="*/ 749151 w 821093"/>
                  <a:gd name="connsiteY18" fmla="*/ 295397 h 612294"/>
                  <a:gd name="connsiteX19" fmla="*/ 739083 w 821093"/>
                  <a:gd name="connsiteY19" fmla="*/ 296073 h 612294"/>
                  <a:gd name="connsiteX20" fmla="*/ 729396 w 821093"/>
                  <a:gd name="connsiteY20" fmla="*/ 289491 h 612294"/>
                  <a:gd name="connsiteX21" fmla="*/ 726310 w 821093"/>
                  <a:gd name="connsiteY21" fmla="*/ 279890 h 612294"/>
                  <a:gd name="connsiteX22" fmla="*/ 726310 w 821093"/>
                  <a:gd name="connsiteY22" fmla="*/ 279785 h 612294"/>
                  <a:gd name="connsiteX23" fmla="*/ 722290 w 821093"/>
                  <a:gd name="connsiteY23" fmla="*/ 269660 h 612294"/>
                  <a:gd name="connsiteX24" fmla="*/ 701459 w 821093"/>
                  <a:gd name="connsiteY24" fmla="*/ 260659 h 612294"/>
                  <a:gd name="connsiteX25" fmla="*/ 691334 w 821093"/>
                  <a:gd name="connsiteY25" fmla="*/ 264679 h 612294"/>
                  <a:gd name="connsiteX26" fmla="*/ 691334 w 821093"/>
                  <a:gd name="connsiteY26" fmla="*/ 264679 h 612294"/>
                  <a:gd name="connsiteX27" fmla="*/ 682276 w 821093"/>
                  <a:gd name="connsiteY27" fmla="*/ 268994 h 612294"/>
                  <a:gd name="connsiteX28" fmla="*/ 665798 w 821093"/>
                  <a:gd name="connsiteY28" fmla="*/ 265612 h 612294"/>
                  <a:gd name="connsiteX29" fmla="*/ 659130 w 821093"/>
                  <a:gd name="connsiteY29" fmla="*/ 258049 h 612294"/>
                  <a:gd name="connsiteX30" fmla="*/ 659130 w 821093"/>
                  <a:gd name="connsiteY30" fmla="*/ 258049 h 612294"/>
                  <a:gd name="connsiteX31" fmla="*/ 651472 w 821093"/>
                  <a:gd name="connsiteY31" fmla="*/ 250334 h 612294"/>
                  <a:gd name="connsiteX32" fmla="*/ 628774 w 821093"/>
                  <a:gd name="connsiteY32" fmla="*/ 250334 h 612294"/>
                  <a:gd name="connsiteX33" fmla="*/ 621078 w 821093"/>
                  <a:gd name="connsiteY33" fmla="*/ 258040 h 612294"/>
                  <a:gd name="connsiteX34" fmla="*/ 621078 w 821093"/>
                  <a:gd name="connsiteY34" fmla="*/ 258040 h 612294"/>
                  <a:gd name="connsiteX35" fmla="*/ 614410 w 821093"/>
                  <a:gd name="connsiteY35" fmla="*/ 265660 h 612294"/>
                  <a:gd name="connsiteX36" fmla="*/ 602913 w 821093"/>
                  <a:gd name="connsiteY36" fmla="*/ 267927 h 612294"/>
                  <a:gd name="connsiteX37" fmla="*/ 601447 w 821093"/>
                  <a:gd name="connsiteY37" fmla="*/ 268003 h 612294"/>
                  <a:gd name="connsiteX38" fmla="*/ 582987 w 821093"/>
                  <a:gd name="connsiteY38" fmla="*/ 200299 h 612294"/>
                  <a:gd name="connsiteX39" fmla="*/ 677056 w 821093"/>
                  <a:gd name="connsiteY39" fmla="*/ 200299 h 612294"/>
                  <a:gd name="connsiteX40" fmla="*/ 712575 w 821093"/>
                  <a:gd name="connsiteY40" fmla="*/ 235818 h 612294"/>
                  <a:gd name="connsiteX41" fmla="*/ 721452 w 821093"/>
                  <a:gd name="connsiteY41" fmla="*/ 244695 h 612294"/>
                  <a:gd name="connsiteX42" fmla="*/ 783612 w 821093"/>
                  <a:gd name="connsiteY42" fmla="*/ 244695 h 612294"/>
                  <a:gd name="connsiteX43" fmla="*/ 801367 w 821093"/>
                  <a:gd name="connsiteY43" fmla="*/ 226960 h 612294"/>
                  <a:gd name="connsiteX44" fmla="*/ 801367 w 821093"/>
                  <a:gd name="connsiteY44" fmla="*/ 226941 h 612294"/>
                  <a:gd name="connsiteX45" fmla="*/ 801367 w 821093"/>
                  <a:gd name="connsiteY45" fmla="*/ 209167 h 612294"/>
                  <a:gd name="connsiteX46" fmla="*/ 783622 w 821093"/>
                  <a:gd name="connsiteY46" fmla="*/ 191403 h 612294"/>
                  <a:gd name="connsiteX47" fmla="*/ 783612 w 821093"/>
                  <a:gd name="connsiteY47" fmla="*/ 191403 h 612294"/>
                  <a:gd name="connsiteX48" fmla="*/ 783612 w 821093"/>
                  <a:gd name="connsiteY48" fmla="*/ 183021 h 612294"/>
                  <a:gd name="connsiteX49" fmla="*/ 713613 w 821093"/>
                  <a:gd name="connsiteY49" fmla="*/ 96753 h 612294"/>
                  <a:gd name="connsiteX50" fmla="*/ 618363 w 821093"/>
                  <a:gd name="connsiteY50" fmla="*/ 76703 h 612294"/>
                  <a:gd name="connsiteX51" fmla="*/ 577644 w 821093"/>
                  <a:gd name="connsiteY51" fmla="*/ 2065 h 612294"/>
                  <a:gd name="connsiteX52" fmla="*/ 554374 w 821093"/>
                  <a:gd name="connsiteY52" fmla="*/ 81266 h 612294"/>
                  <a:gd name="connsiteX53" fmla="*/ 382790 w 821093"/>
                  <a:gd name="connsiteY53" fmla="*/ 2684 h 612294"/>
                  <a:gd name="connsiteX54" fmla="*/ 365646 w 821093"/>
                  <a:gd name="connsiteY54" fmla="*/ 87962 h 612294"/>
                  <a:gd name="connsiteX55" fmla="*/ 352025 w 821093"/>
                  <a:gd name="connsiteY55" fmla="*/ 84847 h 612294"/>
                  <a:gd name="connsiteX56" fmla="*/ 73247 w 821093"/>
                  <a:gd name="connsiteY56" fmla="*/ 84847 h 612294"/>
                  <a:gd name="connsiteX57" fmla="*/ 37729 w 821093"/>
                  <a:gd name="connsiteY57" fmla="*/ 120365 h 612294"/>
                  <a:gd name="connsiteX58" fmla="*/ 37729 w 821093"/>
                  <a:gd name="connsiteY58" fmla="*/ 226922 h 612294"/>
                  <a:gd name="connsiteX59" fmla="*/ 55483 w 821093"/>
                  <a:gd name="connsiteY59" fmla="*/ 244676 h 612294"/>
                  <a:gd name="connsiteX60" fmla="*/ 55493 w 821093"/>
                  <a:gd name="connsiteY60" fmla="*/ 244676 h 612294"/>
                  <a:gd name="connsiteX61" fmla="*/ 108766 w 821093"/>
                  <a:gd name="connsiteY61" fmla="*/ 244676 h 612294"/>
                  <a:gd name="connsiteX62" fmla="*/ 108766 w 821093"/>
                  <a:gd name="connsiteY62" fmla="*/ 235799 h 612294"/>
                  <a:gd name="connsiteX63" fmla="*/ 144285 w 821093"/>
                  <a:gd name="connsiteY63" fmla="*/ 200280 h 612294"/>
                  <a:gd name="connsiteX64" fmla="*/ 238068 w 821093"/>
                  <a:gd name="connsiteY64" fmla="*/ 200280 h 612294"/>
                  <a:gd name="connsiteX65" fmla="*/ 219532 w 821093"/>
                  <a:gd name="connsiteY65" fmla="*/ 268270 h 612294"/>
                  <a:gd name="connsiteX66" fmla="*/ 206645 w 821093"/>
                  <a:gd name="connsiteY66" fmla="*/ 265622 h 612294"/>
                  <a:gd name="connsiteX67" fmla="*/ 199977 w 821093"/>
                  <a:gd name="connsiteY67" fmla="*/ 258068 h 612294"/>
                  <a:gd name="connsiteX68" fmla="*/ 199977 w 821093"/>
                  <a:gd name="connsiteY68" fmla="*/ 258068 h 612294"/>
                  <a:gd name="connsiteX69" fmla="*/ 192319 w 821093"/>
                  <a:gd name="connsiteY69" fmla="*/ 250334 h 612294"/>
                  <a:gd name="connsiteX70" fmla="*/ 169621 w 821093"/>
                  <a:gd name="connsiteY70" fmla="*/ 250334 h 612294"/>
                  <a:gd name="connsiteX71" fmla="*/ 161915 w 821093"/>
                  <a:gd name="connsiteY71" fmla="*/ 258040 h 612294"/>
                  <a:gd name="connsiteX72" fmla="*/ 161915 w 821093"/>
                  <a:gd name="connsiteY72" fmla="*/ 258040 h 612294"/>
                  <a:gd name="connsiteX73" fmla="*/ 155296 w 821093"/>
                  <a:gd name="connsiteY73" fmla="*/ 265660 h 612294"/>
                  <a:gd name="connsiteX74" fmla="*/ 143789 w 821093"/>
                  <a:gd name="connsiteY74" fmla="*/ 267927 h 612294"/>
                  <a:gd name="connsiteX75" fmla="*/ 134788 w 821093"/>
                  <a:gd name="connsiteY75" fmla="*/ 263317 h 612294"/>
                  <a:gd name="connsiteX76" fmla="*/ 134788 w 821093"/>
                  <a:gd name="connsiteY76" fmla="*/ 263250 h 612294"/>
                  <a:gd name="connsiteX77" fmla="*/ 124797 w 821093"/>
                  <a:gd name="connsiteY77" fmla="*/ 258907 h 612294"/>
                  <a:gd name="connsiteX78" fmla="*/ 103708 w 821093"/>
                  <a:gd name="connsiteY78" fmla="*/ 267279 h 612294"/>
                  <a:gd name="connsiteX79" fmla="*/ 99393 w 821093"/>
                  <a:gd name="connsiteY79" fmla="*/ 277280 h 612294"/>
                  <a:gd name="connsiteX80" fmla="*/ 99393 w 821093"/>
                  <a:gd name="connsiteY80" fmla="*/ 277280 h 612294"/>
                  <a:gd name="connsiteX81" fmla="*/ 96060 w 821093"/>
                  <a:gd name="connsiteY81" fmla="*/ 286729 h 612294"/>
                  <a:gd name="connsiteX82" fmla="*/ 82067 w 821093"/>
                  <a:gd name="connsiteY82" fmla="*/ 296025 h 612294"/>
                  <a:gd name="connsiteX83" fmla="*/ 72028 w 821093"/>
                  <a:gd name="connsiteY83" fmla="*/ 295368 h 612294"/>
                  <a:gd name="connsiteX84" fmla="*/ 71942 w 821093"/>
                  <a:gd name="connsiteY84" fmla="*/ 295283 h 612294"/>
                  <a:gd name="connsiteX85" fmla="*/ 61058 w 821093"/>
                  <a:gd name="connsiteY85" fmla="*/ 295280 h 612294"/>
                  <a:gd name="connsiteX86" fmla="*/ 61055 w 821093"/>
                  <a:gd name="connsiteY86" fmla="*/ 295283 h 612294"/>
                  <a:gd name="connsiteX87" fmla="*/ 44977 w 821093"/>
                  <a:gd name="connsiteY87" fmla="*/ 311361 h 612294"/>
                  <a:gd name="connsiteX88" fmla="*/ 44977 w 821093"/>
                  <a:gd name="connsiteY88" fmla="*/ 322257 h 612294"/>
                  <a:gd name="connsiteX89" fmla="*/ 45053 w 821093"/>
                  <a:gd name="connsiteY89" fmla="*/ 322333 h 612294"/>
                  <a:gd name="connsiteX90" fmla="*/ 45739 w 821093"/>
                  <a:gd name="connsiteY90" fmla="*/ 332401 h 612294"/>
                  <a:gd name="connsiteX91" fmla="*/ 39157 w 821093"/>
                  <a:gd name="connsiteY91" fmla="*/ 342088 h 612294"/>
                  <a:gd name="connsiteX92" fmla="*/ 29547 w 821093"/>
                  <a:gd name="connsiteY92" fmla="*/ 345174 h 612294"/>
                  <a:gd name="connsiteX93" fmla="*/ 29451 w 821093"/>
                  <a:gd name="connsiteY93" fmla="*/ 345127 h 612294"/>
                  <a:gd name="connsiteX94" fmla="*/ 19317 w 821093"/>
                  <a:gd name="connsiteY94" fmla="*/ 349146 h 612294"/>
                  <a:gd name="connsiteX95" fmla="*/ 10325 w 821093"/>
                  <a:gd name="connsiteY95" fmla="*/ 369978 h 612294"/>
                  <a:gd name="connsiteX96" fmla="*/ 14307 w 821093"/>
                  <a:gd name="connsiteY96" fmla="*/ 380103 h 612294"/>
                  <a:gd name="connsiteX97" fmla="*/ 14307 w 821093"/>
                  <a:gd name="connsiteY97" fmla="*/ 380103 h 612294"/>
                  <a:gd name="connsiteX98" fmla="*/ 18621 w 821093"/>
                  <a:gd name="connsiteY98" fmla="*/ 389161 h 612294"/>
                  <a:gd name="connsiteX99" fmla="*/ 15259 w 821093"/>
                  <a:gd name="connsiteY99" fmla="*/ 405592 h 612294"/>
                  <a:gd name="connsiteX100" fmla="*/ 7706 w 821093"/>
                  <a:gd name="connsiteY100" fmla="*/ 412259 h 612294"/>
                  <a:gd name="connsiteX101" fmla="*/ 7706 w 821093"/>
                  <a:gd name="connsiteY101" fmla="*/ 412259 h 612294"/>
                  <a:gd name="connsiteX102" fmla="*/ 0 w 821093"/>
                  <a:gd name="connsiteY102" fmla="*/ 419965 h 612294"/>
                  <a:gd name="connsiteX103" fmla="*/ 0 w 821093"/>
                  <a:gd name="connsiteY103" fmla="*/ 442653 h 612294"/>
                  <a:gd name="connsiteX104" fmla="*/ 7696 w 821093"/>
                  <a:gd name="connsiteY104" fmla="*/ 450359 h 612294"/>
                  <a:gd name="connsiteX105" fmla="*/ 7696 w 821093"/>
                  <a:gd name="connsiteY105" fmla="*/ 450359 h 612294"/>
                  <a:gd name="connsiteX106" fmla="*/ 15316 w 821093"/>
                  <a:gd name="connsiteY106" fmla="*/ 457027 h 612294"/>
                  <a:gd name="connsiteX107" fmla="*/ 17574 w 821093"/>
                  <a:gd name="connsiteY107" fmla="*/ 468523 h 612294"/>
                  <a:gd name="connsiteX108" fmla="*/ 12964 w 821093"/>
                  <a:gd name="connsiteY108" fmla="*/ 477524 h 612294"/>
                  <a:gd name="connsiteX109" fmla="*/ 12897 w 821093"/>
                  <a:gd name="connsiteY109" fmla="*/ 477524 h 612294"/>
                  <a:gd name="connsiteX110" fmla="*/ 8592 w 821093"/>
                  <a:gd name="connsiteY110" fmla="*/ 487507 h 612294"/>
                  <a:gd name="connsiteX111" fmla="*/ 16964 w 821093"/>
                  <a:gd name="connsiteY111" fmla="*/ 508595 h 612294"/>
                  <a:gd name="connsiteX112" fmla="*/ 26965 w 821093"/>
                  <a:gd name="connsiteY112" fmla="*/ 512910 h 612294"/>
                  <a:gd name="connsiteX113" fmla="*/ 26965 w 821093"/>
                  <a:gd name="connsiteY113" fmla="*/ 512910 h 612294"/>
                  <a:gd name="connsiteX114" fmla="*/ 36414 w 821093"/>
                  <a:gd name="connsiteY114" fmla="*/ 516243 h 612294"/>
                  <a:gd name="connsiteX115" fmla="*/ 45710 w 821093"/>
                  <a:gd name="connsiteY115" fmla="*/ 530236 h 612294"/>
                  <a:gd name="connsiteX116" fmla="*/ 45053 w 821093"/>
                  <a:gd name="connsiteY116" fmla="*/ 540275 h 612294"/>
                  <a:gd name="connsiteX117" fmla="*/ 44968 w 821093"/>
                  <a:gd name="connsiteY117" fmla="*/ 540361 h 612294"/>
                  <a:gd name="connsiteX118" fmla="*/ 44968 w 821093"/>
                  <a:gd name="connsiteY118" fmla="*/ 551257 h 612294"/>
                  <a:gd name="connsiteX119" fmla="*/ 61017 w 821093"/>
                  <a:gd name="connsiteY119" fmla="*/ 567297 h 612294"/>
                  <a:gd name="connsiteX120" fmla="*/ 71901 w 821093"/>
                  <a:gd name="connsiteY120" fmla="*/ 567300 h 612294"/>
                  <a:gd name="connsiteX121" fmla="*/ 71904 w 821093"/>
                  <a:gd name="connsiteY121" fmla="*/ 567297 h 612294"/>
                  <a:gd name="connsiteX122" fmla="*/ 71980 w 821093"/>
                  <a:gd name="connsiteY122" fmla="*/ 567221 h 612294"/>
                  <a:gd name="connsiteX123" fmla="*/ 82048 w 821093"/>
                  <a:gd name="connsiteY123" fmla="*/ 566545 h 612294"/>
                  <a:gd name="connsiteX124" fmla="*/ 91735 w 821093"/>
                  <a:gd name="connsiteY124" fmla="*/ 573127 h 612294"/>
                  <a:gd name="connsiteX125" fmla="*/ 94821 w 821093"/>
                  <a:gd name="connsiteY125" fmla="*/ 582728 h 612294"/>
                  <a:gd name="connsiteX126" fmla="*/ 94821 w 821093"/>
                  <a:gd name="connsiteY126" fmla="*/ 582833 h 612294"/>
                  <a:gd name="connsiteX127" fmla="*/ 98841 w 821093"/>
                  <a:gd name="connsiteY127" fmla="*/ 592958 h 612294"/>
                  <a:gd name="connsiteX128" fmla="*/ 119672 w 821093"/>
                  <a:gd name="connsiteY128" fmla="*/ 601959 h 612294"/>
                  <a:gd name="connsiteX129" fmla="*/ 129797 w 821093"/>
                  <a:gd name="connsiteY129" fmla="*/ 597939 h 612294"/>
                  <a:gd name="connsiteX130" fmla="*/ 129797 w 821093"/>
                  <a:gd name="connsiteY130" fmla="*/ 597939 h 612294"/>
                  <a:gd name="connsiteX131" fmla="*/ 138855 w 821093"/>
                  <a:gd name="connsiteY131" fmla="*/ 593625 h 612294"/>
                  <a:gd name="connsiteX132" fmla="*/ 155334 w 821093"/>
                  <a:gd name="connsiteY132" fmla="*/ 597006 h 612294"/>
                  <a:gd name="connsiteX133" fmla="*/ 161954 w 821093"/>
                  <a:gd name="connsiteY133" fmla="*/ 604569 h 612294"/>
                  <a:gd name="connsiteX134" fmla="*/ 161954 w 821093"/>
                  <a:gd name="connsiteY134" fmla="*/ 604569 h 612294"/>
                  <a:gd name="connsiteX135" fmla="*/ 169659 w 821093"/>
                  <a:gd name="connsiteY135" fmla="*/ 612275 h 612294"/>
                  <a:gd name="connsiteX136" fmla="*/ 192357 w 821093"/>
                  <a:gd name="connsiteY136" fmla="*/ 612275 h 612294"/>
                  <a:gd name="connsiteX137" fmla="*/ 200054 w 821093"/>
                  <a:gd name="connsiteY137" fmla="*/ 604569 h 612294"/>
                  <a:gd name="connsiteX138" fmla="*/ 200054 w 821093"/>
                  <a:gd name="connsiteY138" fmla="*/ 604569 h 612294"/>
                  <a:gd name="connsiteX139" fmla="*/ 206721 w 821093"/>
                  <a:gd name="connsiteY139" fmla="*/ 596949 h 612294"/>
                  <a:gd name="connsiteX140" fmla="*/ 218218 w 821093"/>
                  <a:gd name="connsiteY140" fmla="*/ 594682 h 612294"/>
                  <a:gd name="connsiteX141" fmla="*/ 227219 w 821093"/>
                  <a:gd name="connsiteY141" fmla="*/ 599292 h 612294"/>
                  <a:gd name="connsiteX142" fmla="*/ 227219 w 821093"/>
                  <a:gd name="connsiteY142" fmla="*/ 599359 h 612294"/>
                  <a:gd name="connsiteX143" fmla="*/ 237220 w 821093"/>
                  <a:gd name="connsiteY143" fmla="*/ 603683 h 612294"/>
                  <a:gd name="connsiteX144" fmla="*/ 258308 w 821093"/>
                  <a:gd name="connsiteY144" fmla="*/ 595311 h 612294"/>
                  <a:gd name="connsiteX145" fmla="*/ 262639 w 821093"/>
                  <a:gd name="connsiteY145" fmla="*/ 585325 h 612294"/>
                  <a:gd name="connsiteX146" fmla="*/ 262633 w 821093"/>
                  <a:gd name="connsiteY146" fmla="*/ 585309 h 612294"/>
                  <a:gd name="connsiteX147" fmla="*/ 262633 w 821093"/>
                  <a:gd name="connsiteY147" fmla="*/ 585309 h 612294"/>
                  <a:gd name="connsiteX148" fmla="*/ 265976 w 821093"/>
                  <a:gd name="connsiteY148" fmla="*/ 575860 h 612294"/>
                  <a:gd name="connsiteX149" fmla="*/ 279968 w 821093"/>
                  <a:gd name="connsiteY149" fmla="*/ 566564 h 612294"/>
                  <a:gd name="connsiteX150" fmla="*/ 290008 w 821093"/>
                  <a:gd name="connsiteY150" fmla="*/ 567221 h 612294"/>
                  <a:gd name="connsiteX151" fmla="*/ 290093 w 821093"/>
                  <a:gd name="connsiteY151" fmla="*/ 567307 h 612294"/>
                  <a:gd name="connsiteX152" fmla="*/ 300978 w 821093"/>
                  <a:gd name="connsiteY152" fmla="*/ 567310 h 612294"/>
                  <a:gd name="connsiteX153" fmla="*/ 300981 w 821093"/>
                  <a:gd name="connsiteY153" fmla="*/ 567307 h 612294"/>
                  <a:gd name="connsiteX154" fmla="*/ 317030 w 821093"/>
                  <a:gd name="connsiteY154" fmla="*/ 551267 h 612294"/>
                  <a:gd name="connsiteX155" fmla="*/ 317030 w 821093"/>
                  <a:gd name="connsiteY155" fmla="*/ 540370 h 612294"/>
                  <a:gd name="connsiteX156" fmla="*/ 316954 w 821093"/>
                  <a:gd name="connsiteY156" fmla="*/ 540294 h 612294"/>
                  <a:gd name="connsiteX157" fmla="*/ 316278 w 821093"/>
                  <a:gd name="connsiteY157" fmla="*/ 530226 h 612294"/>
                  <a:gd name="connsiteX158" fmla="*/ 322850 w 821093"/>
                  <a:gd name="connsiteY158" fmla="*/ 520539 h 612294"/>
                  <a:gd name="connsiteX159" fmla="*/ 332451 w 821093"/>
                  <a:gd name="connsiteY159" fmla="*/ 517453 h 612294"/>
                  <a:gd name="connsiteX160" fmla="*/ 332556 w 821093"/>
                  <a:gd name="connsiteY160" fmla="*/ 517453 h 612294"/>
                  <a:gd name="connsiteX161" fmla="*/ 342681 w 821093"/>
                  <a:gd name="connsiteY161" fmla="*/ 513434 h 612294"/>
                  <a:gd name="connsiteX162" fmla="*/ 351682 w 821093"/>
                  <a:gd name="connsiteY162" fmla="*/ 492602 h 612294"/>
                  <a:gd name="connsiteX163" fmla="*/ 347663 w 821093"/>
                  <a:gd name="connsiteY163" fmla="*/ 482477 h 612294"/>
                  <a:gd name="connsiteX164" fmla="*/ 343338 w 821093"/>
                  <a:gd name="connsiteY164" fmla="*/ 473419 h 612294"/>
                  <a:gd name="connsiteX165" fmla="*/ 346720 w 821093"/>
                  <a:gd name="connsiteY165" fmla="*/ 456950 h 612294"/>
                  <a:gd name="connsiteX166" fmla="*/ 354282 w 821093"/>
                  <a:gd name="connsiteY166" fmla="*/ 450283 h 612294"/>
                  <a:gd name="connsiteX167" fmla="*/ 354282 w 821093"/>
                  <a:gd name="connsiteY167" fmla="*/ 450283 h 612294"/>
                  <a:gd name="connsiteX168" fmla="*/ 361979 w 821093"/>
                  <a:gd name="connsiteY168" fmla="*/ 442577 h 612294"/>
                  <a:gd name="connsiteX169" fmla="*/ 361979 w 821093"/>
                  <a:gd name="connsiteY169" fmla="*/ 419965 h 612294"/>
                  <a:gd name="connsiteX170" fmla="*/ 354273 w 821093"/>
                  <a:gd name="connsiteY170" fmla="*/ 412259 h 612294"/>
                  <a:gd name="connsiteX171" fmla="*/ 354244 w 821093"/>
                  <a:gd name="connsiteY171" fmla="*/ 412259 h 612294"/>
                  <a:gd name="connsiteX172" fmla="*/ 354244 w 821093"/>
                  <a:gd name="connsiteY172" fmla="*/ 412259 h 612294"/>
                  <a:gd name="connsiteX173" fmla="*/ 346624 w 821093"/>
                  <a:gd name="connsiteY173" fmla="*/ 405592 h 612294"/>
                  <a:gd name="connsiteX174" fmla="*/ 344357 w 821093"/>
                  <a:gd name="connsiteY174" fmla="*/ 394095 h 612294"/>
                  <a:gd name="connsiteX175" fmla="*/ 348967 w 821093"/>
                  <a:gd name="connsiteY175" fmla="*/ 385094 h 612294"/>
                  <a:gd name="connsiteX176" fmla="*/ 349044 w 821093"/>
                  <a:gd name="connsiteY176" fmla="*/ 385094 h 612294"/>
                  <a:gd name="connsiteX177" fmla="*/ 353399 w 821093"/>
                  <a:gd name="connsiteY177" fmla="*/ 375119 h 612294"/>
                  <a:gd name="connsiteX178" fmla="*/ 353397 w 821093"/>
                  <a:gd name="connsiteY178" fmla="*/ 375112 h 612294"/>
                  <a:gd name="connsiteX179" fmla="*/ 345024 w 821093"/>
                  <a:gd name="connsiteY179" fmla="*/ 354023 h 612294"/>
                  <a:gd name="connsiteX180" fmla="*/ 335023 w 821093"/>
                  <a:gd name="connsiteY180" fmla="*/ 349708 h 612294"/>
                  <a:gd name="connsiteX181" fmla="*/ 335023 w 821093"/>
                  <a:gd name="connsiteY181" fmla="*/ 349708 h 612294"/>
                  <a:gd name="connsiteX182" fmla="*/ 325574 w 821093"/>
                  <a:gd name="connsiteY182" fmla="*/ 346375 h 612294"/>
                  <a:gd name="connsiteX183" fmla="*/ 316278 w 821093"/>
                  <a:gd name="connsiteY183" fmla="*/ 332382 h 612294"/>
                  <a:gd name="connsiteX184" fmla="*/ 316944 w 821093"/>
                  <a:gd name="connsiteY184" fmla="*/ 322343 h 612294"/>
                  <a:gd name="connsiteX185" fmla="*/ 317030 w 821093"/>
                  <a:gd name="connsiteY185" fmla="*/ 322257 h 612294"/>
                  <a:gd name="connsiteX186" fmla="*/ 317030 w 821093"/>
                  <a:gd name="connsiteY186" fmla="*/ 311361 h 612294"/>
                  <a:gd name="connsiteX187" fmla="*/ 300914 w 821093"/>
                  <a:gd name="connsiteY187" fmla="*/ 295321 h 612294"/>
                  <a:gd name="connsiteX188" fmla="*/ 290030 w 821093"/>
                  <a:gd name="connsiteY188" fmla="*/ 295318 h 612294"/>
                  <a:gd name="connsiteX189" fmla="*/ 290027 w 821093"/>
                  <a:gd name="connsiteY189" fmla="*/ 295321 h 612294"/>
                  <a:gd name="connsiteX190" fmla="*/ 289951 w 821093"/>
                  <a:gd name="connsiteY190" fmla="*/ 295397 h 612294"/>
                  <a:gd name="connsiteX191" fmla="*/ 279873 w 821093"/>
                  <a:gd name="connsiteY191" fmla="*/ 296073 h 612294"/>
                  <a:gd name="connsiteX192" fmla="*/ 272548 w 821093"/>
                  <a:gd name="connsiteY192" fmla="*/ 291101 h 612294"/>
                  <a:gd name="connsiteX193" fmla="*/ 297313 w 821093"/>
                  <a:gd name="connsiteY193" fmla="*/ 200280 h 612294"/>
                  <a:gd name="connsiteX194" fmla="*/ 304114 w 821093"/>
                  <a:gd name="connsiteY194" fmla="*/ 200280 h 612294"/>
                  <a:gd name="connsiteX195" fmla="*/ 339633 w 821093"/>
                  <a:gd name="connsiteY195" fmla="*/ 235799 h 612294"/>
                  <a:gd name="connsiteX196" fmla="*/ 339633 w 821093"/>
                  <a:gd name="connsiteY196" fmla="*/ 271289 h 612294"/>
                  <a:gd name="connsiteX197" fmla="*/ 366303 w 821093"/>
                  <a:gd name="connsiteY197" fmla="*/ 297959 h 612294"/>
                  <a:gd name="connsiteX198" fmla="*/ 455095 w 821093"/>
                  <a:gd name="connsiteY198" fmla="*/ 297959 h 612294"/>
                  <a:gd name="connsiteX199" fmla="*/ 481765 w 821093"/>
                  <a:gd name="connsiteY199" fmla="*/ 271289 h 612294"/>
                  <a:gd name="connsiteX200" fmla="*/ 481765 w 821093"/>
                  <a:gd name="connsiteY200" fmla="*/ 235799 h 612294"/>
                  <a:gd name="connsiteX201" fmla="*/ 517227 w 821093"/>
                  <a:gd name="connsiteY201" fmla="*/ 200280 h 612294"/>
                  <a:gd name="connsiteX202" fmla="*/ 523780 w 821093"/>
                  <a:gd name="connsiteY202" fmla="*/ 200280 h 612294"/>
                  <a:gd name="connsiteX203" fmla="*/ 548545 w 821093"/>
                  <a:gd name="connsiteY203" fmla="*/ 291168 h 612294"/>
                  <a:gd name="connsiteX204" fmla="*/ 541172 w 821093"/>
                  <a:gd name="connsiteY204" fmla="*/ 296064 h 612294"/>
                  <a:gd name="connsiteX205" fmla="*/ 531133 w 821093"/>
                  <a:gd name="connsiteY205" fmla="*/ 295406 h 612294"/>
                  <a:gd name="connsiteX206" fmla="*/ 531047 w 821093"/>
                  <a:gd name="connsiteY206" fmla="*/ 295321 h 612294"/>
                  <a:gd name="connsiteX207" fmla="*/ 520163 w 821093"/>
                  <a:gd name="connsiteY207" fmla="*/ 295318 h 612294"/>
                  <a:gd name="connsiteX208" fmla="*/ 520160 w 821093"/>
                  <a:gd name="connsiteY208" fmla="*/ 295321 h 612294"/>
                  <a:gd name="connsiteX209" fmla="*/ 504111 w 821093"/>
                  <a:gd name="connsiteY209" fmla="*/ 311361 h 612294"/>
                  <a:gd name="connsiteX210" fmla="*/ 504111 w 821093"/>
                  <a:gd name="connsiteY210" fmla="*/ 322257 h 612294"/>
                  <a:gd name="connsiteX211" fmla="*/ 504187 w 821093"/>
                  <a:gd name="connsiteY211" fmla="*/ 322333 h 612294"/>
                  <a:gd name="connsiteX212" fmla="*/ 504863 w 821093"/>
                  <a:gd name="connsiteY212" fmla="*/ 332401 h 612294"/>
                  <a:gd name="connsiteX213" fmla="*/ 498291 w 821093"/>
                  <a:gd name="connsiteY213" fmla="*/ 342088 h 612294"/>
                  <a:gd name="connsiteX214" fmla="*/ 488690 w 821093"/>
                  <a:gd name="connsiteY214" fmla="*/ 345174 h 612294"/>
                  <a:gd name="connsiteX215" fmla="*/ 488585 w 821093"/>
                  <a:gd name="connsiteY215" fmla="*/ 345127 h 612294"/>
                  <a:gd name="connsiteX216" fmla="*/ 478460 w 821093"/>
                  <a:gd name="connsiteY216" fmla="*/ 349146 h 612294"/>
                  <a:gd name="connsiteX217" fmla="*/ 469459 w 821093"/>
                  <a:gd name="connsiteY217" fmla="*/ 369978 h 612294"/>
                  <a:gd name="connsiteX218" fmla="*/ 473478 w 821093"/>
                  <a:gd name="connsiteY218" fmla="*/ 380103 h 612294"/>
                  <a:gd name="connsiteX219" fmla="*/ 477803 w 821093"/>
                  <a:gd name="connsiteY219" fmla="*/ 389161 h 612294"/>
                  <a:gd name="connsiteX220" fmla="*/ 474421 w 821093"/>
                  <a:gd name="connsiteY220" fmla="*/ 405630 h 612294"/>
                  <a:gd name="connsiteX221" fmla="*/ 466858 w 821093"/>
                  <a:gd name="connsiteY221" fmla="*/ 412297 h 612294"/>
                  <a:gd name="connsiteX222" fmla="*/ 466858 w 821093"/>
                  <a:gd name="connsiteY222" fmla="*/ 412297 h 612294"/>
                  <a:gd name="connsiteX223" fmla="*/ 459162 w 821093"/>
                  <a:gd name="connsiteY223" fmla="*/ 420003 h 612294"/>
                  <a:gd name="connsiteX224" fmla="*/ 459162 w 821093"/>
                  <a:gd name="connsiteY224" fmla="*/ 442691 h 612294"/>
                  <a:gd name="connsiteX225" fmla="*/ 466858 w 821093"/>
                  <a:gd name="connsiteY225" fmla="*/ 450397 h 612294"/>
                  <a:gd name="connsiteX226" fmla="*/ 466858 w 821093"/>
                  <a:gd name="connsiteY226" fmla="*/ 450397 h 612294"/>
                  <a:gd name="connsiteX227" fmla="*/ 474478 w 821093"/>
                  <a:gd name="connsiteY227" fmla="*/ 457065 h 612294"/>
                  <a:gd name="connsiteX228" fmla="*/ 476745 w 821093"/>
                  <a:gd name="connsiteY228" fmla="*/ 468561 h 612294"/>
                  <a:gd name="connsiteX229" fmla="*/ 472135 w 821093"/>
                  <a:gd name="connsiteY229" fmla="*/ 477562 h 612294"/>
                  <a:gd name="connsiteX230" fmla="*/ 472059 w 821093"/>
                  <a:gd name="connsiteY230" fmla="*/ 477562 h 612294"/>
                  <a:gd name="connsiteX231" fmla="*/ 467697 w 821093"/>
                  <a:gd name="connsiteY231" fmla="*/ 487507 h 612294"/>
                  <a:gd name="connsiteX232" fmla="*/ 476069 w 821093"/>
                  <a:gd name="connsiteY232" fmla="*/ 508595 h 612294"/>
                  <a:gd name="connsiteX233" fmla="*/ 486070 w 821093"/>
                  <a:gd name="connsiteY233" fmla="*/ 512910 h 612294"/>
                  <a:gd name="connsiteX234" fmla="*/ 486070 w 821093"/>
                  <a:gd name="connsiteY234" fmla="*/ 512910 h 612294"/>
                  <a:gd name="connsiteX235" fmla="*/ 495519 w 821093"/>
                  <a:gd name="connsiteY235" fmla="*/ 516243 h 612294"/>
                  <a:gd name="connsiteX236" fmla="*/ 504815 w 821093"/>
                  <a:gd name="connsiteY236" fmla="*/ 530236 h 612294"/>
                  <a:gd name="connsiteX237" fmla="*/ 504149 w 821093"/>
                  <a:gd name="connsiteY237" fmla="*/ 540275 h 612294"/>
                  <a:gd name="connsiteX238" fmla="*/ 504063 w 821093"/>
                  <a:gd name="connsiteY238" fmla="*/ 540361 h 612294"/>
                  <a:gd name="connsiteX239" fmla="*/ 504063 w 821093"/>
                  <a:gd name="connsiteY239" fmla="*/ 551257 h 612294"/>
                  <a:gd name="connsiteX240" fmla="*/ 520113 w 821093"/>
                  <a:gd name="connsiteY240" fmla="*/ 567297 h 612294"/>
                  <a:gd name="connsiteX241" fmla="*/ 530997 w 821093"/>
                  <a:gd name="connsiteY241" fmla="*/ 567300 h 612294"/>
                  <a:gd name="connsiteX242" fmla="*/ 531000 w 821093"/>
                  <a:gd name="connsiteY242" fmla="*/ 567297 h 612294"/>
                  <a:gd name="connsiteX243" fmla="*/ 531076 w 821093"/>
                  <a:gd name="connsiteY243" fmla="*/ 567221 h 612294"/>
                  <a:gd name="connsiteX244" fmla="*/ 541153 w 821093"/>
                  <a:gd name="connsiteY244" fmla="*/ 566545 h 612294"/>
                  <a:gd name="connsiteX245" fmla="*/ 550840 w 821093"/>
                  <a:gd name="connsiteY245" fmla="*/ 573127 h 612294"/>
                  <a:gd name="connsiteX246" fmla="*/ 553993 w 821093"/>
                  <a:gd name="connsiteY246" fmla="*/ 582757 h 612294"/>
                  <a:gd name="connsiteX247" fmla="*/ 553945 w 821093"/>
                  <a:gd name="connsiteY247" fmla="*/ 582861 h 612294"/>
                  <a:gd name="connsiteX248" fmla="*/ 557965 w 821093"/>
                  <a:gd name="connsiteY248" fmla="*/ 592986 h 612294"/>
                  <a:gd name="connsiteX249" fmla="*/ 578796 w 821093"/>
                  <a:gd name="connsiteY249" fmla="*/ 601988 h 612294"/>
                  <a:gd name="connsiteX250" fmla="*/ 588921 w 821093"/>
                  <a:gd name="connsiteY250" fmla="*/ 597968 h 612294"/>
                  <a:gd name="connsiteX251" fmla="*/ 588921 w 821093"/>
                  <a:gd name="connsiteY251" fmla="*/ 597968 h 612294"/>
                  <a:gd name="connsiteX252" fmla="*/ 597980 w 821093"/>
                  <a:gd name="connsiteY252" fmla="*/ 593653 h 612294"/>
                  <a:gd name="connsiteX253" fmla="*/ 614448 w 821093"/>
                  <a:gd name="connsiteY253" fmla="*/ 597035 h 612294"/>
                  <a:gd name="connsiteX254" fmla="*/ 621116 w 821093"/>
                  <a:gd name="connsiteY254" fmla="*/ 604588 h 612294"/>
                  <a:gd name="connsiteX255" fmla="*/ 621116 w 821093"/>
                  <a:gd name="connsiteY255" fmla="*/ 604588 h 612294"/>
                  <a:gd name="connsiteX256" fmla="*/ 628812 w 821093"/>
                  <a:gd name="connsiteY256" fmla="*/ 612294 h 612294"/>
                  <a:gd name="connsiteX257" fmla="*/ 651510 w 821093"/>
                  <a:gd name="connsiteY257" fmla="*/ 612294 h 612294"/>
                  <a:gd name="connsiteX258" fmla="*/ 659216 w 821093"/>
                  <a:gd name="connsiteY258" fmla="*/ 604588 h 612294"/>
                  <a:gd name="connsiteX259" fmla="*/ 659216 w 821093"/>
                  <a:gd name="connsiteY259" fmla="*/ 604588 h 612294"/>
                  <a:gd name="connsiteX260" fmla="*/ 665883 w 821093"/>
                  <a:gd name="connsiteY260" fmla="*/ 596968 h 612294"/>
                  <a:gd name="connsiteX261" fmla="*/ 677389 w 821093"/>
                  <a:gd name="connsiteY261" fmla="*/ 594701 h 612294"/>
                  <a:gd name="connsiteX262" fmla="*/ 686391 w 821093"/>
                  <a:gd name="connsiteY262" fmla="*/ 599311 h 612294"/>
                  <a:gd name="connsiteX263" fmla="*/ 686391 w 821093"/>
                  <a:gd name="connsiteY263" fmla="*/ 599378 h 612294"/>
                  <a:gd name="connsiteX264" fmla="*/ 696297 w 821093"/>
                  <a:gd name="connsiteY264" fmla="*/ 603712 h 612294"/>
                  <a:gd name="connsiteX265" fmla="*/ 717385 w 821093"/>
                  <a:gd name="connsiteY265" fmla="*/ 595339 h 612294"/>
                  <a:gd name="connsiteX266" fmla="*/ 721700 w 821093"/>
                  <a:gd name="connsiteY266" fmla="*/ 585338 h 612294"/>
                  <a:gd name="connsiteX267" fmla="*/ 721700 w 821093"/>
                  <a:gd name="connsiteY267" fmla="*/ 585338 h 612294"/>
                  <a:gd name="connsiteX268" fmla="*/ 725033 w 821093"/>
                  <a:gd name="connsiteY268" fmla="*/ 575889 h 612294"/>
                  <a:gd name="connsiteX269" fmla="*/ 739026 w 821093"/>
                  <a:gd name="connsiteY269" fmla="*/ 566593 h 612294"/>
                  <a:gd name="connsiteX270" fmla="*/ 749065 w 821093"/>
                  <a:gd name="connsiteY270" fmla="*/ 567250 h 612294"/>
                  <a:gd name="connsiteX271" fmla="*/ 749151 w 821093"/>
                  <a:gd name="connsiteY271" fmla="*/ 567336 h 612294"/>
                  <a:gd name="connsiteX272" fmla="*/ 760035 w 821093"/>
                  <a:gd name="connsiteY272" fmla="*/ 567338 h 612294"/>
                  <a:gd name="connsiteX273" fmla="*/ 760038 w 821093"/>
                  <a:gd name="connsiteY273" fmla="*/ 567336 h 612294"/>
                  <a:gd name="connsiteX274" fmla="*/ 776087 w 821093"/>
                  <a:gd name="connsiteY274" fmla="*/ 551295 h 612294"/>
                  <a:gd name="connsiteX275" fmla="*/ 776087 w 821093"/>
                  <a:gd name="connsiteY275" fmla="*/ 540399 h 612294"/>
                  <a:gd name="connsiteX276" fmla="*/ 776011 w 821093"/>
                  <a:gd name="connsiteY276" fmla="*/ 540323 h 612294"/>
                  <a:gd name="connsiteX277" fmla="*/ 775335 w 821093"/>
                  <a:gd name="connsiteY277" fmla="*/ 530255 h 612294"/>
                  <a:gd name="connsiteX278" fmla="*/ 781917 w 821093"/>
                  <a:gd name="connsiteY278" fmla="*/ 520568 h 612294"/>
                  <a:gd name="connsiteX279" fmla="*/ 791547 w 821093"/>
                  <a:gd name="connsiteY279" fmla="*/ 517444 h 612294"/>
                  <a:gd name="connsiteX280" fmla="*/ 791642 w 821093"/>
                  <a:gd name="connsiteY280" fmla="*/ 517444 h 612294"/>
                  <a:gd name="connsiteX281" fmla="*/ 801776 w 821093"/>
                  <a:gd name="connsiteY281" fmla="*/ 513424 h 612294"/>
                  <a:gd name="connsiteX282" fmla="*/ 810768 w 821093"/>
                  <a:gd name="connsiteY282" fmla="*/ 492593 h 612294"/>
                  <a:gd name="connsiteX283" fmla="*/ 806748 w 821093"/>
                  <a:gd name="connsiteY283" fmla="*/ 482468 h 612294"/>
                  <a:gd name="connsiteX284" fmla="*/ 806748 w 821093"/>
                  <a:gd name="connsiteY284" fmla="*/ 482468 h 612294"/>
                  <a:gd name="connsiteX285" fmla="*/ 802434 w 821093"/>
                  <a:gd name="connsiteY285" fmla="*/ 473410 h 612294"/>
                  <a:gd name="connsiteX286" fmla="*/ 805834 w 821093"/>
                  <a:gd name="connsiteY286" fmla="*/ 457027 h 612294"/>
                  <a:gd name="connsiteX287" fmla="*/ 813387 w 821093"/>
                  <a:gd name="connsiteY287" fmla="*/ 450359 h 612294"/>
                  <a:gd name="connsiteX288" fmla="*/ 813387 w 821093"/>
                  <a:gd name="connsiteY288" fmla="*/ 450359 h 612294"/>
                  <a:gd name="connsiteX289" fmla="*/ 821093 w 821093"/>
                  <a:gd name="connsiteY289" fmla="*/ 442653 h 612294"/>
                  <a:gd name="connsiteX290" fmla="*/ 821093 w 821093"/>
                  <a:gd name="connsiteY290" fmla="*/ 419965 h 612294"/>
                  <a:gd name="connsiteX291" fmla="*/ 813397 w 821093"/>
                  <a:gd name="connsiteY291" fmla="*/ 412259 h 612294"/>
                  <a:gd name="connsiteX292" fmla="*/ 180994 w 821093"/>
                  <a:gd name="connsiteY292" fmla="*/ 493107 h 612294"/>
                  <a:gd name="connsiteX293" fmla="*/ 119167 w 821093"/>
                  <a:gd name="connsiteY293" fmla="*/ 431338 h 612294"/>
                  <a:gd name="connsiteX294" fmla="*/ 180937 w 821093"/>
                  <a:gd name="connsiteY294" fmla="*/ 369511 h 612294"/>
                  <a:gd name="connsiteX295" fmla="*/ 242764 w 821093"/>
                  <a:gd name="connsiteY295" fmla="*/ 431280 h 612294"/>
                  <a:gd name="connsiteX296" fmla="*/ 242764 w 821093"/>
                  <a:gd name="connsiteY296" fmla="*/ 431309 h 612294"/>
                  <a:gd name="connsiteX297" fmla="*/ 180994 w 821093"/>
                  <a:gd name="connsiteY297" fmla="*/ 493107 h 612294"/>
                  <a:gd name="connsiteX298" fmla="*/ 445789 w 821093"/>
                  <a:gd name="connsiteY298" fmla="*/ 75969 h 612294"/>
                  <a:gd name="connsiteX299" fmla="*/ 445789 w 821093"/>
                  <a:gd name="connsiteY299" fmla="*/ 12209 h 612294"/>
                  <a:gd name="connsiteX300" fmla="*/ 530562 w 821093"/>
                  <a:gd name="connsiteY300" fmla="*/ 12209 h 612294"/>
                  <a:gd name="connsiteX301" fmla="*/ 544182 w 821093"/>
                  <a:gd name="connsiteY301" fmla="*/ 20296 h 612294"/>
                  <a:gd name="connsiteX302" fmla="*/ 574548 w 821093"/>
                  <a:gd name="connsiteY302" fmla="*/ 75960 h 612294"/>
                  <a:gd name="connsiteX303" fmla="*/ 445789 w 821093"/>
                  <a:gd name="connsiteY303" fmla="*/ 75960 h 612294"/>
                  <a:gd name="connsiteX304" fmla="*/ 445789 w 821093"/>
                  <a:gd name="connsiteY304" fmla="*/ 75969 h 612294"/>
                  <a:gd name="connsiteX305" fmla="*/ 640099 w 821093"/>
                  <a:gd name="connsiteY305" fmla="*/ 493107 h 612294"/>
                  <a:gd name="connsiteX306" fmla="*/ 578329 w 821093"/>
                  <a:gd name="connsiteY306" fmla="*/ 431280 h 612294"/>
                  <a:gd name="connsiteX307" fmla="*/ 640156 w 821093"/>
                  <a:gd name="connsiteY307" fmla="*/ 369511 h 612294"/>
                  <a:gd name="connsiteX308" fmla="*/ 701926 w 821093"/>
                  <a:gd name="connsiteY308" fmla="*/ 431309 h 612294"/>
                  <a:gd name="connsiteX309" fmla="*/ 640099 w 821093"/>
                  <a:gd name="connsiteY309" fmla="*/ 493107 h 612294"/>
                  <a:gd name="connsiteX0" fmla="*/ 813397 w 821093"/>
                  <a:gd name="connsiteY0" fmla="*/ 412259 h 612294"/>
                  <a:gd name="connsiteX1" fmla="*/ 813397 w 821093"/>
                  <a:gd name="connsiteY1" fmla="*/ 412259 h 612294"/>
                  <a:gd name="connsiteX2" fmla="*/ 805777 w 821093"/>
                  <a:gd name="connsiteY2" fmla="*/ 405592 h 612294"/>
                  <a:gd name="connsiteX3" fmla="*/ 803520 w 821093"/>
                  <a:gd name="connsiteY3" fmla="*/ 394095 h 612294"/>
                  <a:gd name="connsiteX4" fmla="*/ 808130 w 821093"/>
                  <a:gd name="connsiteY4" fmla="*/ 385094 h 612294"/>
                  <a:gd name="connsiteX5" fmla="*/ 808196 w 821093"/>
                  <a:gd name="connsiteY5" fmla="*/ 385094 h 612294"/>
                  <a:gd name="connsiteX6" fmla="*/ 812502 w 821093"/>
                  <a:gd name="connsiteY6" fmla="*/ 375112 h 612294"/>
                  <a:gd name="connsiteX7" fmla="*/ 804129 w 821093"/>
                  <a:gd name="connsiteY7" fmla="*/ 354023 h 612294"/>
                  <a:gd name="connsiteX8" fmla="*/ 794128 w 821093"/>
                  <a:gd name="connsiteY8" fmla="*/ 349708 h 612294"/>
                  <a:gd name="connsiteX9" fmla="*/ 794128 w 821093"/>
                  <a:gd name="connsiteY9" fmla="*/ 349708 h 612294"/>
                  <a:gd name="connsiteX10" fmla="*/ 784679 w 821093"/>
                  <a:gd name="connsiteY10" fmla="*/ 346375 h 612294"/>
                  <a:gd name="connsiteX11" fmla="*/ 775383 w 821093"/>
                  <a:gd name="connsiteY11" fmla="*/ 332382 h 612294"/>
                  <a:gd name="connsiteX12" fmla="*/ 776040 w 821093"/>
                  <a:gd name="connsiteY12" fmla="*/ 322343 h 612294"/>
                  <a:gd name="connsiteX13" fmla="*/ 776126 w 821093"/>
                  <a:gd name="connsiteY13" fmla="*/ 322257 h 612294"/>
                  <a:gd name="connsiteX14" fmla="*/ 776126 w 821093"/>
                  <a:gd name="connsiteY14" fmla="*/ 311361 h 612294"/>
                  <a:gd name="connsiteX15" fmla="*/ 760114 w 821093"/>
                  <a:gd name="connsiteY15" fmla="*/ 295321 h 612294"/>
                  <a:gd name="connsiteX16" fmla="*/ 749230 w 821093"/>
                  <a:gd name="connsiteY16" fmla="*/ 295318 h 612294"/>
                  <a:gd name="connsiteX17" fmla="*/ 749227 w 821093"/>
                  <a:gd name="connsiteY17" fmla="*/ 295321 h 612294"/>
                  <a:gd name="connsiteX18" fmla="*/ 749151 w 821093"/>
                  <a:gd name="connsiteY18" fmla="*/ 295397 h 612294"/>
                  <a:gd name="connsiteX19" fmla="*/ 739083 w 821093"/>
                  <a:gd name="connsiteY19" fmla="*/ 296073 h 612294"/>
                  <a:gd name="connsiteX20" fmla="*/ 729396 w 821093"/>
                  <a:gd name="connsiteY20" fmla="*/ 289491 h 612294"/>
                  <a:gd name="connsiteX21" fmla="*/ 726310 w 821093"/>
                  <a:gd name="connsiteY21" fmla="*/ 279890 h 612294"/>
                  <a:gd name="connsiteX22" fmla="*/ 726310 w 821093"/>
                  <a:gd name="connsiteY22" fmla="*/ 279785 h 612294"/>
                  <a:gd name="connsiteX23" fmla="*/ 722290 w 821093"/>
                  <a:gd name="connsiteY23" fmla="*/ 269660 h 612294"/>
                  <a:gd name="connsiteX24" fmla="*/ 701459 w 821093"/>
                  <a:gd name="connsiteY24" fmla="*/ 260659 h 612294"/>
                  <a:gd name="connsiteX25" fmla="*/ 691334 w 821093"/>
                  <a:gd name="connsiteY25" fmla="*/ 264679 h 612294"/>
                  <a:gd name="connsiteX26" fmla="*/ 691334 w 821093"/>
                  <a:gd name="connsiteY26" fmla="*/ 264679 h 612294"/>
                  <a:gd name="connsiteX27" fmla="*/ 682276 w 821093"/>
                  <a:gd name="connsiteY27" fmla="*/ 268994 h 612294"/>
                  <a:gd name="connsiteX28" fmla="*/ 665798 w 821093"/>
                  <a:gd name="connsiteY28" fmla="*/ 265612 h 612294"/>
                  <a:gd name="connsiteX29" fmla="*/ 659130 w 821093"/>
                  <a:gd name="connsiteY29" fmla="*/ 258049 h 612294"/>
                  <a:gd name="connsiteX30" fmla="*/ 659130 w 821093"/>
                  <a:gd name="connsiteY30" fmla="*/ 258049 h 612294"/>
                  <a:gd name="connsiteX31" fmla="*/ 651472 w 821093"/>
                  <a:gd name="connsiteY31" fmla="*/ 250334 h 612294"/>
                  <a:gd name="connsiteX32" fmla="*/ 628774 w 821093"/>
                  <a:gd name="connsiteY32" fmla="*/ 250334 h 612294"/>
                  <a:gd name="connsiteX33" fmla="*/ 621078 w 821093"/>
                  <a:gd name="connsiteY33" fmla="*/ 258040 h 612294"/>
                  <a:gd name="connsiteX34" fmla="*/ 621078 w 821093"/>
                  <a:gd name="connsiteY34" fmla="*/ 258040 h 612294"/>
                  <a:gd name="connsiteX35" fmla="*/ 614410 w 821093"/>
                  <a:gd name="connsiteY35" fmla="*/ 265660 h 612294"/>
                  <a:gd name="connsiteX36" fmla="*/ 602913 w 821093"/>
                  <a:gd name="connsiteY36" fmla="*/ 267927 h 612294"/>
                  <a:gd name="connsiteX37" fmla="*/ 601447 w 821093"/>
                  <a:gd name="connsiteY37" fmla="*/ 268003 h 612294"/>
                  <a:gd name="connsiteX38" fmla="*/ 582987 w 821093"/>
                  <a:gd name="connsiteY38" fmla="*/ 200299 h 612294"/>
                  <a:gd name="connsiteX39" fmla="*/ 677056 w 821093"/>
                  <a:gd name="connsiteY39" fmla="*/ 200299 h 612294"/>
                  <a:gd name="connsiteX40" fmla="*/ 712575 w 821093"/>
                  <a:gd name="connsiteY40" fmla="*/ 235818 h 612294"/>
                  <a:gd name="connsiteX41" fmla="*/ 721452 w 821093"/>
                  <a:gd name="connsiteY41" fmla="*/ 244695 h 612294"/>
                  <a:gd name="connsiteX42" fmla="*/ 783612 w 821093"/>
                  <a:gd name="connsiteY42" fmla="*/ 244695 h 612294"/>
                  <a:gd name="connsiteX43" fmla="*/ 801367 w 821093"/>
                  <a:gd name="connsiteY43" fmla="*/ 226960 h 612294"/>
                  <a:gd name="connsiteX44" fmla="*/ 801367 w 821093"/>
                  <a:gd name="connsiteY44" fmla="*/ 226941 h 612294"/>
                  <a:gd name="connsiteX45" fmla="*/ 801367 w 821093"/>
                  <a:gd name="connsiteY45" fmla="*/ 209167 h 612294"/>
                  <a:gd name="connsiteX46" fmla="*/ 783622 w 821093"/>
                  <a:gd name="connsiteY46" fmla="*/ 191403 h 612294"/>
                  <a:gd name="connsiteX47" fmla="*/ 783612 w 821093"/>
                  <a:gd name="connsiteY47" fmla="*/ 191403 h 612294"/>
                  <a:gd name="connsiteX48" fmla="*/ 783612 w 821093"/>
                  <a:gd name="connsiteY48" fmla="*/ 183021 h 612294"/>
                  <a:gd name="connsiteX49" fmla="*/ 713613 w 821093"/>
                  <a:gd name="connsiteY49" fmla="*/ 96753 h 612294"/>
                  <a:gd name="connsiteX50" fmla="*/ 618363 w 821093"/>
                  <a:gd name="connsiteY50" fmla="*/ 76703 h 612294"/>
                  <a:gd name="connsiteX51" fmla="*/ 577644 w 821093"/>
                  <a:gd name="connsiteY51" fmla="*/ 2065 h 612294"/>
                  <a:gd name="connsiteX52" fmla="*/ 554374 w 821093"/>
                  <a:gd name="connsiteY52" fmla="*/ 81266 h 612294"/>
                  <a:gd name="connsiteX53" fmla="*/ 397078 w 821093"/>
                  <a:gd name="connsiteY53" fmla="*/ 78884 h 612294"/>
                  <a:gd name="connsiteX54" fmla="*/ 365646 w 821093"/>
                  <a:gd name="connsiteY54" fmla="*/ 87962 h 612294"/>
                  <a:gd name="connsiteX55" fmla="*/ 352025 w 821093"/>
                  <a:gd name="connsiteY55" fmla="*/ 84847 h 612294"/>
                  <a:gd name="connsiteX56" fmla="*/ 73247 w 821093"/>
                  <a:gd name="connsiteY56" fmla="*/ 84847 h 612294"/>
                  <a:gd name="connsiteX57" fmla="*/ 37729 w 821093"/>
                  <a:gd name="connsiteY57" fmla="*/ 120365 h 612294"/>
                  <a:gd name="connsiteX58" fmla="*/ 37729 w 821093"/>
                  <a:gd name="connsiteY58" fmla="*/ 226922 h 612294"/>
                  <a:gd name="connsiteX59" fmla="*/ 55483 w 821093"/>
                  <a:gd name="connsiteY59" fmla="*/ 244676 h 612294"/>
                  <a:gd name="connsiteX60" fmla="*/ 55493 w 821093"/>
                  <a:gd name="connsiteY60" fmla="*/ 244676 h 612294"/>
                  <a:gd name="connsiteX61" fmla="*/ 108766 w 821093"/>
                  <a:gd name="connsiteY61" fmla="*/ 244676 h 612294"/>
                  <a:gd name="connsiteX62" fmla="*/ 108766 w 821093"/>
                  <a:gd name="connsiteY62" fmla="*/ 235799 h 612294"/>
                  <a:gd name="connsiteX63" fmla="*/ 144285 w 821093"/>
                  <a:gd name="connsiteY63" fmla="*/ 200280 h 612294"/>
                  <a:gd name="connsiteX64" fmla="*/ 238068 w 821093"/>
                  <a:gd name="connsiteY64" fmla="*/ 200280 h 612294"/>
                  <a:gd name="connsiteX65" fmla="*/ 219532 w 821093"/>
                  <a:gd name="connsiteY65" fmla="*/ 268270 h 612294"/>
                  <a:gd name="connsiteX66" fmla="*/ 206645 w 821093"/>
                  <a:gd name="connsiteY66" fmla="*/ 265622 h 612294"/>
                  <a:gd name="connsiteX67" fmla="*/ 199977 w 821093"/>
                  <a:gd name="connsiteY67" fmla="*/ 258068 h 612294"/>
                  <a:gd name="connsiteX68" fmla="*/ 199977 w 821093"/>
                  <a:gd name="connsiteY68" fmla="*/ 258068 h 612294"/>
                  <a:gd name="connsiteX69" fmla="*/ 192319 w 821093"/>
                  <a:gd name="connsiteY69" fmla="*/ 250334 h 612294"/>
                  <a:gd name="connsiteX70" fmla="*/ 169621 w 821093"/>
                  <a:gd name="connsiteY70" fmla="*/ 250334 h 612294"/>
                  <a:gd name="connsiteX71" fmla="*/ 161915 w 821093"/>
                  <a:gd name="connsiteY71" fmla="*/ 258040 h 612294"/>
                  <a:gd name="connsiteX72" fmla="*/ 161915 w 821093"/>
                  <a:gd name="connsiteY72" fmla="*/ 258040 h 612294"/>
                  <a:gd name="connsiteX73" fmla="*/ 155296 w 821093"/>
                  <a:gd name="connsiteY73" fmla="*/ 265660 h 612294"/>
                  <a:gd name="connsiteX74" fmla="*/ 143789 w 821093"/>
                  <a:gd name="connsiteY74" fmla="*/ 267927 h 612294"/>
                  <a:gd name="connsiteX75" fmla="*/ 134788 w 821093"/>
                  <a:gd name="connsiteY75" fmla="*/ 263317 h 612294"/>
                  <a:gd name="connsiteX76" fmla="*/ 134788 w 821093"/>
                  <a:gd name="connsiteY76" fmla="*/ 263250 h 612294"/>
                  <a:gd name="connsiteX77" fmla="*/ 124797 w 821093"/>
                  <a:gd name="connsiteY77" fmla="*/ 258907 h 612294"/>
                  <a:gd name="connsiteX78" fmla="*/ 103708 w 821093"/>
                  <a:gd name="connsiteY78" fmla="*/ 267279 h 612294"/>
                  <a:gd name="connsiteX79" fmla="*/ 99393 w 821093"/>
                  <a:gd name="connsiteY79" fmla="*/ 277280 h 612294"/>
                  <a:gd name="connsiteX80" fmla="*/ 99393 w 821093"/>
                  <a:gd name="connsiteY80" fmla="*/ 277280 h 612294"/>
                  <a:gd name="connsiteX81" fmla="*/ 96060 w 821093"/>
                  <a:gd name="connsiteY81" fmla="*/ 286729 h 612294"/>
                  <a:gd name="connsiteX82" fmla="*/ 82067 w 821093"/>
                  <a:gd name="connsiteY82" fmla="*/ 296025 h 612294"/>
                  <a:gd name="connsiteX83" fmla="*/ 72028 w 821093"/>
                  <a:gd name="connsiteY83" fmla="*/ 295368 h 612294"/>
                  <a:gd name="connsiteX84" fmla="*/ 71942 w 821093"/>
                  <a:gd name="connsiteY84" fmla="*/ 295283 h 612294"/>
                  <a:gd name="connsiteX85" fmla="*/ 61058 w 821093"/>
                  <a:gd name="connsiteY85" fmla="*/ 295280 h 612294"/>
                  <a:gd name="connsiteX86" fmla="*/ 61055 w 821093"/>
                  <a:gd name="connsiteY86" fmla="*/ 295283 h 612294"/>
                  <a:gd name="connsiteX87" fmla="*/ 44977 w 821093"/>
                  <a:gd name="connsiteY87" fmla="*/ 311361 h 612294"/>
                  <a:gd name="connsiteX88" fmla="*/ 44977 w 821093"/>
                  <a:gd name="connsiteY88" fmla="*/ 322257 h 612294"/>
                  <a:gd name="connsiteX89" fmla="*/ 45053 w 821093"/>
                  <a:gd name="connsiteY89" fmla="*/ 322333 h 612294"/>
                  <a:gd name="connsiteX90" fmla="*/ 45739 w 821093"/>
                  <a:gd name="connsiteY90" fmla="*/ 332401 h 612294"/>
                  <a:gd name="connsiteX91" fmla="*/ 39157 w 821093"/>
                  <a:gd name="connsiteY91" fmla="*/ 342088 h 612294"/>
                  <a:gd name="connsiteX92" fmla="*/ 29547 w 821093"/>
                  <a:gd name="connsiteY92" fmla="*/ 345174 h 612294"/>
                  <a:gd name="connsiteX93" fmla="*/ 29451 w 821093"/>
                  <a:gd name="connsiteY93" fmla="*/ 345127 h 612294"/>
                  <a:gd name="connsiteX94" fmla="*/ 19317 w 821093"/>
                  <a:gd name="connsiteY94" fmla="*/ 349146 h 612294"/>
                  <a:gd name="connsiteX95" fmla="*/ 10325 w 821093"/>
                  <a:gd name="connsiteY95" fmla="*/ 369978 h 612294"/>
                  <a:gd name="connsiteX96" fmla="*/ 14307 w 821093"/>
                  <a:gd name="connsiteY96" fmla="*/ 380103 h 612294"/>
                  <a:gd name="connsiteX97" fmla="*/ 14307 w 821093"/>
                  <a:gd name="connsiteY97" fmla="*/ 380103 h 612294"/>
                  <a:gd name="connsiteX98" fmla="*/ 18621 w 821093"/>
                  <a:gd name="connsiteY98" fmla="*/ 389161 h 612294"/>
                  <a:gd name="connsiteX99" fmla="*/ 15259 w 821093"/>
                  <a:gd name="connsiteY99" fmla="*/ 405592 h 612294"/>
                  <a:gd name="connsiteX100" fmla="*/ 7706 w 821093"/>
                  <a:gd name="connsiteY100" fmla="*/ 412259 h 612294"/>
                  <a:gd name="connsiteX101" fmla="*/ 7706 w 821093"/>
                  <a:gd name="connsiteY101" fmla="*/ 412259 h 612294"/>
                  <a:gd name="connsiteX102" fmla="*/ 0 w 821093"/>
                  <a:gd name="connsiteY102" fmla="*/ 419965 h 612294"/>
                  <a:gd name="connsiteX103" fmla="*/ 0 w 821093"/>
                  <a:gd name="connsiteY103" fmla="*/ 442653 h 612294"/>
                  <a:gd name="connsiteX104" fmla="*/ 7696 w 821093"/>
                  <a:gd name="connsiteY104" fmla="*/ 450359 h 612294"/>
                  <a:gd name="connsiteX105" fmla="*/ 7696 w 821093"/>
                  <a:gd name="connsiteY105" fmla="*/ 450359 h 612294"/>
                  <a:gd name="connsiteX106" fmla="*/ 15316 w 821093"/>
                  <a:gd name="connsiteY106" fmla="*/ 457027 h 612294"/>
                  <a:gd name="connsiteX107" fmla="*/ 17574 w 821093"/>
                  <a:gd name="connsiteY107" fmla="*/ 468523 h 612294"/>
                  <a:gd name="connsiteX108" fmla="*/ 12964 w 821093"/>
                  <a:gd name="connsiteY108" fmla="*/ 477524 h 612294"/>
                  <a:gd name="connsiteX109" fmla="*/ 12897 w 821093"/>
                  <a:gd name="connsiteY109" fmla="*/ 477524 h 612294"/>
                  <a:gd name="connsiteX110" fmla="*/ 8592 w 821093"/>
                  <a:gd name="connsiteY110" fmla="*/ 487507 h 612294"/>
                  <a:gd name="connsiteX111" fmla="*/ 16964 w 821093"/>
                  <a:gd name="connsiteY111" fmla="*/ 508595 h 612294"/>
                  <a:gd name="connsiteX112" fmla="*/ 26965 w 821093"/>
                  <a:gd name="connsiteY112" fmla="*/ 512910 h 612294"/>
                  <a:gd name="connsiteX113" fmla="*/ 26965 w 821093"/>
                  <a:gd name="connsiteY113" fmla="*/ 512910 h 612294"/>
                  <a:gd name="connsiteX114" fmla="*/ 36414 w 821093"/>
                  <a:gd name="connsiteY114" fmla="*/ 516243 h 612294"/>
                  <a:gd name="connsiteX115" fmla="*/ 45710 w 821093"/>
                  <a:gd name="connsiteY115" fmla="*/ 530236 h 612294"/>
                  <a:gd name="connsiteX116" fmla="*/ 45053 w 821093"/>
                  <a:gd name="connsiteY116" fmla="*/ 540275 h 612294"/>
                  <a:gd name="connsiteX117" fmla="*/ 44968 w 821093"/>
                  <a:gd name="connsiteY117" fmla="*/ 540361 h 612294"/>
                  <a:gd name="connsiteX118" fmla="*/ 44968 w 821093"/>
                  <a:gd name="connsiteY118" fmla="*/ 551257 h 612294"/>
                  <a:gd name="connsiteX119" fmla="*/ 61017 w 821093"/>
                  <a:gd name="connsiteY119" fmla="*/ 567297 h 612294"/>
                  <a:gd name="connsiteX120" fmla="*/ 71901 w 821093"/>
                  <a:gd name="connsiteY120" fmla="*/ 567300 h 612294"/>
                  <a:gd name="connsiteX121" fmla="*/ 71904 w 821093"/>
                  <a:gd name="connsiteY121" fmla="*/ 567297 h 612294"/>
                  <a:gd name="connsiteX122" fmla="*/ 71980 w 821093"/>
                  <a:gd name="connsiteY122" fmla="*/ 567221 h 612294"/>
                  <a:gd name="connsiteX123" fmla="*/ 82048 w 821093"/>
                  <a:gd name="connsiteY123" fmla="*/ 566545 h 612294"/>
                  <a:gd name="connsiteX124" fmla="*/ 91735 w 821093"/>
                  <a:gd name="connsiteY124" fmla="*/ 573127 h 612294"/>
                  <a:gd name="connsiteX125" fmla="*/ 94821 w 821093"/>
                  <a:gd name="connsiteY125" fmla="*/ 582728 h 612294"/>
                  <a:gd name="connsiteX126" fmla="*/ 94821 w 821093"/>
                  <a:gd name="connsiteY126" fmla="*/ 582833 h 612294"/>
                  <a:gd name="connsiteX127" fmla="*/ 98841 w 821093"/>
                  <a:gd name="connsiteY127" fmla="*/ 592958 h 612294"/>
                  <a:gd name="connsiteX128" fmla="*/ 119672 w 821093"/>
                  <a:gd name="connsiteY128" fmla="*/ 601959 h 612294"/>
                  <a:gd name="connsiteX129" fmla="*/ 129797 w 821093"/>
                  <a:gd name="connsiteY129" fmla="*/ 597939 h 612294"/>
                  <a:gd name="connsiteX130" fmla="*/ 129797 w 821093"/>
                  <a:gd name="connsiteY130" fmla="*/ 597939 h 612294"/>
                  <a:gd name="connsiteX131" fmla="*/ 138855 w 821093"/>
                  <a:gd name="connsiteY131" fmla="*/ 593625 h 612294"/>
                  <a:gd name="connsiteX132" fmla="*/ 155334 w 821093"/>
                  <a:gd name="connsiteY132" fmla="*/ 597006 h 612294"/>
                  <a:gd name="connsiteX133" fmla="*/ 161954 w 821093"/>
                  <a:gd name="connsiteY133" fmla="*/ 604569 h 612294"/>
                  <a:gd name="connsiteX134" fmla="*/ 161954 w 821093"/>
                  <a:gd name="connsiteY134" fmla="*/ 604569 h 612294"/>
                  <a:gd name="connsiteX135" fmla="*/ 169659 w 821093"/>
                  <a:gd name="connsiteY135" fmla="*/ 612275 h 612294"/>
                  <a:gd name="connsiteX136" fmla="*/ 192357 w 821093"/>
                  <a:gd name="connsiteY136" fmla="*/ 612275 h 612294"/>
                  <a:gd name="connsiteX137" fmla="*/ 200054 w 821093"/>
                  <a:gd name="connsiteY137" fmla="*/ 604569 h 612294"/>
                  <a:gd name="connsiteX138" fmla="*/ 200054 w 821093"/>
                  <a:gd name="connsiteY138" fmla="*/ 604569 h 612294"/>
                  <a:gd name="connsiteX139" fmla="*/ 206721 w 821093"/>
                  <a:gd name="connsiteY139" fmla="*/ 596949 h 612294"/>
                  <a:gd name="connsiteX140" fmla="*/ 218218 w 821093"/>
                  <a:gd name="connsiteY140" fmla="*/ 594682 h 612294"/>
                  <a:gd name="connsiteX141" fmla="*/ 227219 w 821093"/>
                  <a:gd name="connsiteY141" fmla="*/ 599292 h 612294"/>
                  <a:gd name="connsiteX142" fmla="*/ 227219 w 821093"/>
                  <a:gd name="connsiteY142" fmla="*/ 599359 h 612294"/>
                  <a:gd name="connsiteX143" fmla="*/ 237220 w 821093"/>
                  <a:gd name="connsiteY143" fmla="*/ 603683 h 612294"/>
                  <a:gd name="connsiteX144" fmla="*/ 258308 w 821093"/>
                  <a:gd name="connsiteY144" fmla="*/ 595311 h 612294"/>
                  <a:gd name="connsiteX145" fmla="*/ 262639 w 821093"/>
                  <a:gd name="connsiteY145" fmla="*/ 585325 h 612294"/>
                  <a:gd name="connsiteX146" fmla="*/ 262633 w 821093"/>
                  <a:gd name="connsiteY146" fmla="*/ 585309 h 612294"/>
                  <a:gd name="connsiteX147" fmla="*/ 262633 w 821093"/>
                  <a:gd name="connsiteY147" fmla="*/ 585309 h 612294"/>
                  <a:gd name="connsiteX148" fmla="*/ 265976 w 821093"/>
                  <a:gd name="connsiteY148" fmla="*/ 575860 h 612294"/>
                  <a:gd name="connsiteX149" fmla="*/ 279968 w 821093"/>
                  <a:gd name="connsiteY149" fmla="*/ 566564 h 612294"/>
                  <a:gd name="connsiteX150" fmla="*/ 290008 w 821093"/>
                  <a:gd name="connsiteY150" fmla="*/ 567221 h 612294"/>
                  <a:gd name="connsiteX151" fmla="*/ 290093 w 821093"/>
                  <a:gd name="connsiteY151" fmla="*/ 567307 h 612294"/>
                  <a:gd name="connsiteX152" fmla="*/ 300978 w 821093"/>
                  <a:gd name="connsiteY152" fmla="*/ 567310 h 612294"/>
                  <a:gd name="connsiteX153" fmla="*/ 300981 w 821093"/>
                  <a:gd name="connsiteY153" fmla="*/ 567307 h 612294"/>
                  <a:gd name="connsiteX154" fmla="*/ 317030 w 821093"/>
                  <a:gd name="connsiteY154" fmla="*/ 551267 h 612294"/>
                  <a:gd name="connsiteX155" fmla="*/ 317030 w 821093"/>
                  <a:gd name="connsiteY155" fmla="*/ 540370 h 612294"/>
                  <a:gd name="connsiteX156" fmla="*/ 316954 w 821093"/>
                  <a:gd name="connsiteY156" fmla="*/ 540294 h 612294"/>
                  <a:gd name="connsiteX157" fmla="*/ 316278 w 821093"/>
                  <a:gd name="connsiteY157" fmla="*/ 530226 h 612294"/>
                  <a:gd name="connsiteX158" fmla="*/ 322850 w 821093"/>
                  <a:gd name="connsiteY158" fmla="*/ 520539 h 612294"/>
                  <a:gd name="connsiteX159" fmla="*/ 332451 w 821093"/>
                  <a:gd name="connsiteY159" fmla="*/ 517453 h 612294"/>
                  <a:gd name="connsiteX160" fmla="*/ 332556 w 821093"/>
                  <a:gd name="connsiteY160" fmla="*/ 517453 h 612294"/>
                  <a:gd name="connsiteX161" fmla="*/ 342681 w 821093"/>
                  <a:gd name="connsiteY161" fmla="*/ 513434 h 612294"/>
                  <a:gd name="connsiteX162" fmla="*/ 351682 w 821093"/>
                  <a:gd name="connsiteY162" fmla="*/ 492602 h 612294"/>
                  <a:gd name="connsiteX163" fmla="*/ 347663 w 821093"/>
                  <a:gd name="connsiteY163" fmla="*/ 482477 h 612294"/>
                  <a:gd name="connsiteX164" fmla="*/ 343338 w 821093"/>
                  <a:gd name="connsiteY164" fmla="*/ 473419 h 612294"/>
                  <a:gd name="connsiteX165" fmla="*/ 346720 w 821093"/>
                  <a:gd name="connsiteY165" fmla="*/ 456950 h 612294"/>
                  <a:gd name="connsiteX166" fmla="*/ 354282 w 821093"/>
                  <a:gd name="connsiteY166" fmla="*/ 450283 h 612294"/>
                  <a:gd name="connsiteX167" fmla="*/ 354282 w 821093"/>
                  <a:gd name="connsiteY167" fmla="*/ 450283 h 612294"/>
                  <a:gd name="connsiteX168" fmla="*/ 361979 w 821093"/>
                  <a:gd name="connsiteY168" fmla="*/ 442577 h 612294"/>
                  <a:gd name="connsiteX169" fmla="*/ 361979 w 821093"/>
                  <a:gd name="connsiteY169" fmla="*/ 419965 h 612294"/>
                  <a:gd name="connsiteX170" fmla="*/ 354273 w 821093"/>
                  <a:gd name="connsiteY170" fmla="*/ 412259 h 612294"/>
                  <a:gd name="connsiteX171" fmla="*/ 354244 w 821093"/>
                  <a:gd name="connsiteY171" fmla="*/ 412259 h 612294"/>
                  <a:gd name="connsiteX172" fmla="*/ 354244 w 821093"/>
                  <a:gd name="connsiteY172" fmla="*/ 412259 h 612294"/>
                  <a:gd name="connsiteX173" fmla="*/ 346624 w 821093"/>
                  <a:gd name="connsiteY173" fmla="*/ 405592 h 612294"/>
                  <a:gd name="connsiteX174" fmla="*/ 344357 w 821093"/>
                  <a:gd name="connsiteY174" fmla="*/ 394095 h 612294"/>
                  <a:gd name="connsiteX175" fmla="*/ 348967 w 821093"/>
                  <a:gd name="connsiteY175" fmla="*/ 385094 h 612294"/>
                  <a:gd name="connsiteX176" fmla="*/ 349044 w 821093"/>
                  <a:gd name="connsiteY176" fmla="*/ 385094 h 612294"/>
                  <a:gd name="connsiteX177" fmla="*/ 353399 w 821093"/>
                  <a:gd name="connsiteY177" fmla="*/ 375119 h 612294"/>
                  <a:gd name="connsiteX178" fmla="*/ 353397 w 821093"/>
                  <a:gd name="connsiteY178" fmla="*/ 375112 h 612294"/>
                  <a:gd name="connsiteX179" fmla="*/ 345024 w 821093"/>
                  <a:gd name="connsiteY179" fmla="*/ 354023 h 612294"/>
                  <a:gd name="connsiteX180" fmla="*/ 335023 w 821093"/>
                  <a:gd name="connsiteY180" fmla="*/ 349708 h 612294"/>
                  <a:gd name="connsiteX181" fmla="*/ 335023 w 821093"/>
                  <a:gd name="connsiteY181" fmla="*/ 349708 h 612294"/>
                  <a:gd name="connsiteX182" fmla="*/ 325574 w 821093"/>
                  <a:gd name="connsiteY182" fmla="*/ 346375 h 612294"/>
                  <a:gd name="connsiteX183" fmla="*/ 316278 w 821093"/>
                  <a:gd name="connsiteY183" fmla="*/ 332382 h 612294"/>
                  <a:gd name="connsiteX184" fmla="*/ 316944 w 821093"/>
                  <a:gd name="connsiteY184" fmla="*/ 322343 h 612294"/>
                  <a:gd name="connsiteX185" fmla="*/ 317030 w 821093"/>
                  <a:gd name="connsiteY185" fmla="*/ 322257 h 612294"/>
                  <a:gd name="connsiteX186" fmla="*/ 317030 w 821093"/>
                  <a:gd name="connsiteY186" fmla="*/ 311361 h 612294"/>
                  <a:gd name="connsiteX187" fmla="*/ 300914 w 821093"/>
                  <a:gd name="connsiteY187" fmla="*/ 295321 h 612294"/>
                  <a:gd name="connsiteX188" fmla="*/ 290030 w 821093"/>
                  <a:gd name="connsiteY188" fmla="*/ 295318 h 612294"/>
                  <a:gd name="connsiteX189" fmla="*/ 290027 w 821093"/>
                  <a:gd name="connsiteY189" fmla="*/ 295321 h 612294"/>
                  <a:gd name="connsiteX190" fmla="*/ 289951 w 821093"/>
                  <a:gd name="connsiteY190" fmla="*/ 295397 h 612294"/>
                  <a:gd name="connsiteX191" fmla="*/ 279873 w 821093"/>
                  <a:gd name="connsiteY191" fmla="*/ 296073 h 612294"/>
                  <a:gd name="connsiteX192" fmla="*/ 272548 w 821093"/>
                  <a:gd name="connsiteY192" fmla="*/ 291101 h 612294"/>
                  <a:gd name="connsiteX193" fmla="*/ 297313 w 821093"/>
                  <a:gd name="connsiteY193" fmla="*/ 200280 h 612294"/>
                  <a:gd name="connsiteX194" fmla="*/ 304114 w 821093"/>
                  <a:gd name="connsiteY194" fmla="*/ 200280 h 612294"/>
                  <a:gd name="connsiteX195" fmla="*/ 339633 w 821093"/>
                  <a:gd name="connsiteY195" fmla="*/ 235799 h 612294"/>
                  <a:gd name="connsiteX196" fmla="*/ 339633 w 821093"/>
                  <a:gd name="connsiteY196" fmla="*/ 271289 h 612294"/>
                  <a:gd name="connsiteX197" fmla="*/ 366303 w 821093"/>
                  <a:gd name="connsiteY197" fmla="*/ 297959 h 612294"/>
                  <a:gd name="connsiteX198" fmla="*/ 455095 w 821093"/>
                  <a:gd name="connsiteY198" fmla="*/ 297959 h 612294"/>
                  <a:gd name="connsiteX199" fmla="*/ 481765 w 821093"/>
                  <a:gd name="connsiteY199" fmla="*/ 271289 h 612294"/>
                  <a:gd name="connsiteX200" fmla="*/ 481765 w 821093"/>
                  <a:gd name="connsiteY200" fmla="*/ 235799 h 612294"/>
                  <a:gd name="connsiteX201" fmla="*/ 517227 w 821093"/>
                  <a:gd name="connsiteY201" fmla="*/ 200280 h 612294"/>
                  <a:gd name="connsiteX202" fmla="*/ 523780 w 821093"/>
                  <a:gd name="connsiteY202" fmla="*/ 200280 h 612294"/>
                  <a:gd name="connsiteX203" fmla="*/ 548545 w 821093"/>
                  <a:gd name="connsiteY203" fmla="*/ 291168 h 612294"/>
                  <a:gd name="connsiteX204" fmla="*/ 541172 w 821093"/>
                  <a:gd name="connsiteY204" fmla="*/ 296064 h 612294"/>
                  <a:gd name="connsiteX205" fmla="*/ 531133 w 821093"/>
                  <a:gd name="connsiteY205" fmla="*/ 295406 h 612294"/>
                  <a:gd name="connsiteX206" fmla="*/ 531047 w 821093"/>
                  <a:gd name="connsiteY206" fmla="*/ 295321 h 612294"/>
                  <a:gd name="connsiteX207" fmla="*/ 520163 w 821093"/>
                  <a:gd name="connsiteY207" fmla="*/ 295318 h 612294"/>
                  <a:gd name="connsiteX208" fmla="*/ 520160 w 821093"/>
                  <a:gd name="connsiteY208" fmla="*/ 295321 h 612294"/>
                  <a:gd name="connsiteX209" fmla="*/ 504111 w 821093"/>
                  <a:gd name="connsiteY209" fmla="*/ 311361 h 612294"/>
                  <a:gd name="connsiteX210" fmla="*/ 504111 w 821093"/>
                  <a:gd name="connsiteY210" fmla="*/ 322257 h 612294"/>
                  <a:gd name="connsiteX211" fmla="*/ 504187 w 821093"/>
                  <a:gd name="connsiteY211" fmla="*/ 322333 h 612294"/>
                  <a:gd name="connsiteX212" fmla="*/ 504863 w 821093"/>
                  <a:gd name="connsiteY212" fmla="*/ 332401 h 612294"/>
                  <a:gd name="connsiteX213" fmla="*/ 498291 w 821093"/>
                  <a:gd name="connsiteY213" fmla="*/ 342088 h 612294"/>
                  <a:gd name="connsiteX214" fmla="*/ 488690 w 821093"/>
                  <a:gd name="connsiteY214" fmla="*/ 345174 h 612294"/>
                  <a:gd name="connsiteX215" fmla="*/ 488585 w 821093"/>
                  <a:gd name="connsiteY215" fmla="*/ 345127 h 612294"/>
                  <a:gd name="connsiteX216" fmla="*/ 478460 w 821093"/>
                  <a:gd name="connsiteY216" fmla="*/ 349146 h 612294"/>
                  <a:gd name="connsiteX217" fmla="*/ 469459 w 821093"/>
                  <a:gd name="connsiteY217" fmla="*/ 369978 h 612294"/>
                  <a:gd name="connsiteX218" fmla="*/ 473478 w 821093"/>
                  <a:gd name="connsiteY218" fmla="*/ 380103 h 612294"/>
                  <a:gd name="connsiteX219" fmla="*/ 477803 w 821093"/>
                  <a:gd name="connsiteY219" fmla="*/ 389161 h 612294"/>
                  <a:gd name="connsiteX220" fmla="*/ 474421 w 821093"/>
                  <a:gd name="connsiteY220" fmla="*/ 405630 h 612294"/>
                  <a:gd name="connsiteX221" fmla="*/ 466858 w 821093"/>
                  <a:gd name="connsiteY221" fmla="*/ 412297 h 612294"/>
                  <a:gd name="connsiteX222" fmla="*/ 466858 w 821093"/>
                  <a:gd name="connsiteY222" fmla="*/ 412297 h 612294"/>
                  <a:gd name="connsiteX223" fmla="*/ 459162 w 821093"/>
                  <a:gd name="connsiteY223" fmla="*/ 420003 h 612294"/>
                  <a:gd name="connsiteX224" fmla="*/ 459162 w 821093"/>
                  <a:gd name="connsiteY224" fmla="*/ 442691 h 612294"/>
                  <a:gd name="connsiteX225" fmla="*/ 466858 w 821093"/>
                  <a:gd name="connsiteY225" fmla="*/ 450397 h 612294"/>
                  <a:gd name="connsiteX226" fmla="*/ 466858 w 821093"/>
                  <a:gd name="connsiteY226" fmla="*/ 450397 h 612294"/>
                  <a:gd name="connsiteX227" fmla="*/ 474478 w 821093"/>
                  <a:gd name="connsiteY227" fmla="*/ 457065 h 612294"/>
                  <a:gd name="connsiteX228" fmla="*/ 476745 w 821093"/>
                  <a:gd name="connsiteY228" fmla="*/ 468561 h 612294"/>
                  <a:gd name="connsiteX229" fmla="*/ 472135 w 821093"/>
                  <a:gd name="connsiteY229" fmla="*/ 477562 h 612294"/>
                  <a:gd name="connsiteX230" fmla="*/ 472059 w 821093"/>
                  <a:gd name="connsiteY230" fmla="*/ 477562 h 612294"/>
                  <a:gd name="connsiteX231" fmla="*/ 467697 w 821093"/>
                  <a:gd name="connsiteY231" fmla="*/ 487507 h 612294"/>
                  <a:gd name="connsiteX232" fmla="*/ 476069 w 821093"/>
                  <a:gd name="connsiteY232" fmla="*/ 508595 h 612294"/>
                  <a:gd name="connsiteX233" fmla="*/ 486070 w 821093"/>
                  <a:gd name="connsiteY233" fmla="*/ 512910 h 612294"/>
                  <a:gd name="connsiteX234" fmla="*/ 486070 w 821093"/>
                  <a:gd name="connsiteY234" fmla="*/ 512910 h 612294"/>
                  <a:gd name="connsiteX235" fmla="*/ 495519 w 821093"/>
                  <a:gd name="connsiteY235" fmla="*/ 516243 h 612294"/>
                  <a:gd name="connsiteX236" fmla="*/ 504815 w 821093"/>
                  <a:gd name="connsiteY236" fmla="*/ 530236 h 612294"/>
                  <a:gd name="connsiteX237" fmla="*/ 504149 w 821093"/>
                  <a:gd name="connsiteY237" fmla="*/ 540275 h 612294"/>
                  <a:gd name="connsiteX238" fmla="*/ 504063 w 821093"/>
                  <a:gd name="connsiteY238" fmla="*/ 540361 h 612294"/>
                  <a:gd name="connsiteX239" fmla="*/ 504063 w 821093"/>
                  <a:gd name="connsiteY239" fmla="*/ 551257 h 612294"/>
                  <a:gd name="connsiteX240" fmla="*/ 520113 w 821093"/>
                  <a:gd name="connsiteY240" fmla="*/ 567297 h 612294"/>
                  <a:gd name="connsiteX241" fmla="*/ 530997 w 821093"/>
                  <a:gd name="connsiteY241" fmla="*/ 567300 h 612294"/>
                  <a:gd name="connsiteX242" fmla="*/ 531000 w 821093"/>
                  <a:gd name="connsiteY242" fmla="*/ 567297 h 612294"/>
                  <a:gd name="connsiteX243" fmla="*/ 531076 w 821093"/>
                  <a:gd name="connsiteY243" fmla="*/ 567221 h 612294"/>
                  <a:gd name="connsiteX244" fmla="*/ 541153 w 821093"/>
                  <a:gd name="connsiteY244" fmla="*/ 566545 h 612294"/>
                  <a:gd name="connsiteX245" fmla="*/ 550840 w 821093"/>
                  <a:gd name="connsiteY245" fmla="*/ 573127 h 612294"/>
                  <a:gd name="connsiteX246" fmla="*/ 553993 w 821093"/>
                  <a:gd name="connsiteY246" fmla="*/ 582757 h 612294"/>
                  <a:gd name="connsiteX247" fmla="*/ 553945 w 821093"/>
                  <a:gd name="connsiteY247" fmla="*/ 582861 h 612294"/>
                  <a:gd name="connsiteX248" fmla="*/ 557965 w 821093"/>
                  <a:gd name="connsiteY248" fmla="*/ 592986 h 612294"/>
                  <a:gd name="connsiteX249" fmla="*/ 578796 w 821093"/>
                  <a:gd name="connsiteY249" fmla="*/ 601988 h 612294"/>
                  <a:gd name="connsiteX250" fmla="*/ 588921 w 821093"/>
                  <a:gd name="connsiteY250" fmla="*/ 597968 h 612294"/>
                  <a:gd name="connsiteX251" fmla="*/ 588921 w 821093"/>
                  <a:gd name="connsiteY251" fmla="*/ 597968 h 612294"/>
                  <a:gd name="connsiteX252" fmla="*/ 597980 w 821093"/>
                  <a:gd name="connsiteY252" fmla="*/ 593653 h 612294"/>
                  <a:gd name="connsiteX253" fmla="*/ 614448 w 821093"/>
                  <a:gd name="connsiteY253" fmla="*/ 597035 h 612294"/>
                  <a:gd name="connsiteX254" fmla="*/ 621116 w 821093"/>
                  <a:gd name="connsiteY254" fmla="*/ 604588 h 612294"/>
                  <a:gd name="connsiteX255" fmla="*/ 621116 w 821093"/>
                  <a:gd name="connsiteY255" fmla="*/ 604588 h 612294"/>
                  <a:gd name="connsiteX256" fmla="*/ 628812 w 821093"/>
                  <a:gd name="connsiteY256" fmla="*/ 612294 h 612294"/>
                  <a:gd name="connsiteX257" fmla="*/ 651510 w 821093"/>
                  <a:gd name="connsiteY257" fmla="*/ 612294 h 612294"/>
                  <a:gd name="connsiteX258" fmla="*/ 659216 w 821093"/>
                  <a:gd name="connsiteY258" fmla="*/ 604588 h 612294"/>
                  <a:gd name="connsiteX259" fmla="*/ 659216 w 821093"/>
                  <a:gd name="connsiteY259" fmla="*/ 604588 h 612294"/>
                  <a:gd name="connsiteX260" fmla="*/ 665883 w 821093"/>
                  <a:gd name="connsiteY260" fmla="*/ 596968 h 612294"/>
                  <a:gd name="connsiteX261" fmla="*/ 677389 w 821093"/>
                  <a:gd name="connsiteY261" fmla="*/ 594701 h 612294"/>
                  <a:gd name="connsiteX262" fmla="*/ 686391 w 821093"/>
                  <a:gd name="connsiteY262" fmla="*/ 599311 h 612294"/>
                  <a:gd name="connsiteX263" fmla="*/ 686391 w 821093"/>
                  <a:gd name="connsiteY263" fmla="*/ 599378 h 612294"/>
                  <a:gd name="connsiteX264" fmla="*/ 696297 w 821093"/>
                  <a:gd name="connsiteY264" fmla="*/ 603712 h 612294"/>
                  <a:gd name="connsiteX265" fmla="*/ 717385 w 821093"/>
                  <a:gd name="connsiteY265" fmla="*/ 595339 h 612294"/>
                  <a:gd name="connsiteX266" fmla="*/ 721700 w 821093"/>
                  <a:gd name="connsiteY266" fmla="*/ 585338 h 612294"/>
                  <a:gd name="connsiteX267" fmla="*/ 721700 w 821093"/>
                  <a:gd name="connsiteY267" fmla="*/ 585338 h 612294"/>
                  <a:gd name="connsiteX268" fmla="*/ 725033 w 821093"/>
                  <a:gd name="connsiteY268" fmla="*/ 575889 h 612294"/>
                  <a:gd name="connsiteX269" fmla="*/ 739026 w 821093"/>
                  <a:gd name="connsiteY269" fmla="*/ 566593 h 612294"/>
                  <a:gd name="connsiteX270" fmla="*/ 749065 w 821093"/>
                  <a:gd name="connsiteY270" fmla="*/ 567250 h 612294"/>
                  <a:gd name="connsiteX271" fmla="*/ 749151 w 821093"/>
                  <a:gd name="connsiteY271" fmla="*/ 567336 h 612294"/>
                  <a:gd name="connsiteX272" fmla="*/ 760035 w 821093"/>
                  <a:gd name="connsiteY272" fmla="*/ 567338 h 612294"/>
                  <a:gd name="connsiteX273" fmla="*/ 760038 w 821093"/>
                  <a:gd name="connsiteY273" fmla="*/ 567336 h 612294"/>
                  <a:gd name="connsiteX274" fmla="*/ 776087 w 821093"/>
                  <a:gd name="connsiteY274" fmla="*/ 551295 h 612294"/>
                  <a:gd name="connsiteX275" fmla="*/ 776087 w 821093"/>
                  <a:gd name="connsiteY275" fmla="*/ 540399 h 612294"/>
                  <a:gd name="connsiteX276" fmla="*/ 776011 w 821093"/>
                  <a:gd name="connsiteY276" fmla="*/ 540323 h 612294"/>
                  <a:gd name="connsiteX277" fmla="*/ 775335 w 821093"/>
                  <a:gd name="connsiteY277" fmla="*/ 530255 h 612294"/>
                  <a:gd name="connsiteX278" fmla="*/ 781917 w 821093"/>
                  <a:gd name="connsiteY278" fmla="*/ 520568 h 612294"/>
                  <a:gd name="connsiteX279" fmla="*/ 791547 w 821093"/>
                  <a:gd name="connsiteY279" fmla="*/ 517444 h 612294"/>
                  <a:gd name="connsiteX280" fmla="*/ 791642 w 821093"/>
                  <a:gd name="connsiteY280" fmla="*/ 517444 h 612294"/>
                  <a:gd name="connsiteX281" fmla="*/ 801776 w 821093"/>
                  <a:gd name="connsiteY281" fmla="*/ 513424 h 612294"/>
                  <a:gd name="connsiteX282" fmla="*/ 810768 w 821093"/>
                  <a:gd name="connsiteY282" fmla="*/ 492593 h 612294"/>
                  <a:gd name="connsiteX283" fmla="*/ 806748 w 821093"/>
                  <a:gd name="connsiteY283" fmla="*/ 482468 h 612294"/>
                  <a:gd name="connsiteX284" fmla="*/ 806748 w 821093"/>
                  <a:gd name="connsiteY284" fmla="*/ 482468 h 612294"/>
                  <a:gd name="connsiteX285" fmla="*/ 802434 w 821093"/>
                  <a:gd name="connsiteY285" fmla="*/ 473410 h 612294"/>
                  <a:gd name="connsiteX286" fmla="*/ 805834 w 821093"/>
                  <a:gd name="connsiteY286" fmla="*/ 457027 h 612294"/>
                  <a:gd name="connsiteX287" fmla="*/ 813387 w 821093"/>
                  <a:gd name="connsiteY287" fmla="*/ 450359 h 612294"/>
                  <a:gd name="connsiteX288" fmla="*/ 813387 w 821093"/>
                  <a:gd name="connsiteY288" fmla="*/ 450359 h 612294"/>
                  <a:gd name="connsiteX289" fmla="*/ 821093 w 821093"/>
                  <a:gd name="connsiteY289" fmla="*/ 442653 h 612294"/>
                  <a:gd name="connsiteX290" fmla="*/ 821093 w 821093"/>
                  <a:gd name="connsiteY290" fmla="*/ 419965 h 612294"/>
                  <a:gd name="connsiteX291" fmla="*/ 813397 w 821093"/>
                  <a:gd name="connsiteY291" fmla="*/ 412259 h 612294"/>
                  <a:gd name="connsiteX292" fmla="*/ 180994 w 821093"/>
                  <a:gd name="connsiteY292" fmla="*/ 493107 h 612294"/>
                  <a:gd name="connsiteX293" fmla="*/ 119167 w 821093"/>
                  <a:gd name="connsiteY293" fmla="*/ 431338 h 612294"/>
                  <a:gd name="connsiteX294" fmla="*/ 180937 w 821093"/>
                  <a:gd name="connsiteY294" fmla="*/ 369511 h 612294"/>
                  <a:gd name="connsiteX295" fmla="*/ 242764 w 821093"/>
                  <a:gd name="connsiteY295" fmla="*/ 431280 h 612294"/>
                  <a:gd name="connsiteX296" fmla="*/ 242764 w 821093"/>
                  <a:gd name="connsiteY296" fmla="*/ 431309 h 612294"/>
                  <a:gd name="connsiteX297" fmla="*/ 180994 w 821093"/>
                  <a:gd name="connsiteY297" fmla="*/ 493107 h 612294"/>
                  <a:gd name="connsiteX298" fmla="*/ 445789 w 821093"/>
                  <a:gd name="connsiteY298" fmla="*/ 75969 h 612294"/>
                  <a:gd name="connsiteX299" fmla="*/ 445789 w 821093"/>
                  <a:gd name="connsiteY299" fmla="*/ 12209 h 612294"/>
                  <a:gd name="connsiteX300" fmla="*/ 530562 w 821093"/>
                  <a:gd name="connsiteY300" fmla="*/ 12209 h 612294"/>
                  <a:gd name="connsiteX301" fmla="*/ 544182 w 821093"/>
                  <a:gd name="connsiteY301" fmla="*/ 20296 h 612294"/>
                  <a:gd name="connsiteX302" fmla="*/ 574548 w 821093"/>
                  <a:gd name="connsiteY302" fmla="*/ 75960 h 612294"/>
                  <a:gd name="connsiteX303" fmla="*/ 445789 w 821093"/>
                  <a:gd name="connsiteY303" fmla="*/ 75960 h 612294"/>
                  <a:gd name="connsiteX304" fmla="*/ 445789 w 821093"/>
                  <a:gd name="connsiteY304" fmla="*/ 75969 h 612294"/>
                  <a:gd name="connsiteX305" fmla="*/ 640099 w 821093"/>
                  <a:gd name="connsiteY305" fmla="*/ 493107 h 612294"/>
                  <a:gd name="connsiteX306" fmla="*/ 578329 w 821093"/>
                  <a:gd name="connsiteY306" fmla="*/ 431280 h 612294"/>
                  <a:gd name="connsiteX307" fmla="*/ 640156 w 821093"/>
                  <a:gd name="connsiteY307" fmla="*/ 369511 h 612294"/>
                  <a:gd name="connsiteX308" fmla="*/ 701926 w 821093"/>
                  <a:gd name="connsiteY308" fmla="*/ 431309 h 612294"/>
                  <a:gd name="connsiteX309" fmla="*/ 640099 w 821093"/>
                  <a:gd name="connsiteY309" fmla="*/ 493107 h 612294"/>
                  <a:gd name="connsiteX0" fmla="*/ 813397 w 821093"/>
                  <a:gd name="connsiteY0" fmla="*/ 412259 h 612294"/>
                  <a:gd name="connsiteX1" fmla="*/ 813397 w 821093"/>
                  <a:gd name="connsiteY1" fmla="*/ 412259 h 612294"/>
                  <a:gd name="connsiteX2" fmla="*/ 805777 w 821093"/>
                  <a:gd name="connsiteY2" fmla="*/ 405592 h 612294"/>
                  <a:gd name="connsiteX3" fmla="*/ 803520 w 821093"/>
                  <a:gd name="connsiteY3" fmla="*/ 394095 h 612294"/>
                  <a:gd name="connsiteX4" fmla="*/ 808130 w 821093"/>
                  <a:gd name="connsiteY4" fmla="*/ 385094 h 612294"/>
                  <a:gd name="connsiteX5" fmla="*/ 808196 w 821093"/>
                  <a:gd name="connsiteY5" fmla="*/ 385094 h 612294"/>
                  <a:gd name="connsiteX6" fmla="*/ 812502 w 821093"/>
                  <a:gd name="connsiteY6" fmla="*/ 375112 h 612294"/>
                  <a:gd name="connsiteX7" fmla="*/ 804129 w 821093"/>
                  <a:gd name="connsiteY7" fmla="*/ 354023 h 612294"/>
                  <a:gd name="connsiteX8" fmla="*/ 794128 w 821093"/>
                  <a:gd name="connsiteY8" fmla="*/ 349708 h 612294"/>
                  <a:gd name="connsiteX9" fmla="*/ 794128 w 821093"/>
                  <a:gd name="connsiteY9" fmla="*/ 349708 h 612294"/>
                  <a:gd name="connsiteX10" fmla="*/ 784679 w 821093"/>
                  <a:gd name="connsiteY10" fmla="*/ 346375 h 612294"/>
                  <a:gd name="connsiteX11" fmla="*/ 775383 w 821093"/>
                  <a:gd name="connsiteY11" fmla="*/ 332382 h 612294"/>
                  <a:gd name="connsiteX12" fmla="*/ 776040 w 821093"/>
                  <a:gd name="connsiteY12" fmla="*/ 322343 h 612294"/>
                  <a:gd name="connsiteX13" fmla="*/ 776126 w 821093"/>
                  <a:gd name="connsiteY13" fmla="*/ 322257 h 612294"/>
                  <a:gd name="connsiteX14" fmla="*/ 776126 w 821093"/>
                  <a:gd name="connsiteY14" fmla="*/ 311361 h 612294"/>
                  <a:gd name="connsiteX15" fmla="*/ 760114 w 821093"/>
                  <a:gd name="connsiteY15" fmla="*/ 295321 h 612294"/>
                  <a:gd name="connsiteX16" fmla="*/ 749230 w 821093"/>
                  <a:gd name="connsiteY16" fmla="*/ 295318 h 612294"/>
                  <a:gd name="connsiteX17" fmla="*/ 749227 w 821093"/>
                  <a:gd name="connsiteY17" fmla="*/ 295321 h 612294"/>
                  <a:gd name="connsiteX18" fmla="*/ 749151 w 821093"/>
                  <a:gd name="connsiteY18" fmla="*/ 295397 h 612294"/>
                  <a:gd name="connsiteX19" fmla="*/ 739083 w 821093"/>
                  <a:gd name="connsiteY19" fmla="*/ 296073 h 612294"/>
                  <a:gd name="connsiteX20" fmla="*/ 729396 w 821093"/>
                  <a:gd name="connsiteY20" fmla="*/ 289491 h 612294"/>
                  <a:gd name="connsiteX21" fmla="*/ 726310 w 821093"/>
                  <a:gd name="connsiteY21" fmla="*/ 279890 h 612294"/>
                  <a:gd name="connsiteX22" fmla="*/ 726310 w 821093"/>
                  <a:gd name="connsiteY22" fmla="*/ 279785 h 612294"/>
                  <a:gd name="connsiteX23" fmla="*/ 722290 w 821093"/>
                  <a:gd name="connsiteY23" fmla="*/ 269660 h 612294"/>
                  <a:gd name="connsiteX24" fmla="*/ 701459 w 821093"/>
                  <a:gd name="connsiteY24" fmla="*/ 260659 h 612294"/>
                  <a:gd name="connsiteX25" fmla="*/ 691334 w 821093"/>
                  <a:gd name="connsiteY25" fmla="*/ 264679 h 612294"/>
                  <a:gd name="connsiteX26" fmla="*/ 691334 w 821093"/>
                  <a:gd name="connsiteY26" fmla="*/ 264679 h 612294"/>
                  <a:gd name="connsiteX27" fmla="*/ 682276 w 821093"/>
                  <a:gd name="connsiteY27" fmla="*/ 268994 h 612294"/>
                  <a:gd name="connsiteX28" fmla="*/ 665798 w 821093"/>
                  <a:gd name="connsiteY28" fmla="*/ 265612 h 612294"/>
                  <a:gd name="connsiteX29" fmla="*/ 659130 w 821093"/>
                  <a:gd name="connsiteY29" fmla="*/ 258049 h 612294"/>
                  <a:gd name="connsiteX30" fmla="*/ 659130 w 821093"/>
                  <a:gd name="connsiteY30" fmla="*/ 258049 h 612294"/>
                  <a:gd name="connsiteX31" fmla="*/ 651472 w 821093"/>
                  <a:gd name="connsiteY31" fmla="*/ 250334 h 612294"/>
                  <a:gd name="connsiteX32" fmla="*/ 628774 w 821093"/>
                  <a:gd name="connsiteY32" fmla="*/ 250334 h 612294"/>
                  <a:gd name="connsiteX33" fmla="*/ 621078 w 821093"/>
                  <a:gd name="connsiteY33" fmla="*/ 258040 h 612294"/>
                  <a:gd name="connsiteX34" fmla="*/ 621078 w 821093"/>
                  <a:gd name="connsiteY34" fmla="*/ 258040 h 612294"/>
                  <a:gd name="connsiteX35" fmla="*/ 614410 w 821093"/>
                  <a:gd name="connsiteY35" fmla="*/ 265660 h 612294"/>
                  <a:gd name="connsiteX36" fmla="*/ 602913 w 821093"/>
                  <a:gd name="connsiteY36" fmla="*/ 267927 h 612294"/>
                  <a:gd name="connsiteX37" fmla="*/ 601447 w 821093"/>
                  <a:gd name="connsiteY37" fmla="*/ 268003 h 612294"/>
                  <a:gd name="connsiteX38" fmla="*/ 582987 w 821093"/>
                  <a:gd name="connsiteY38" fmla="*/ 200299 h 612294"/>
                  <a:gd name="connsiteX39" fmla="*/ 677056 w 821093"/>
                  <a:gd name="connsiteY39" fmla="*/ 200299 h 612294"/>
                  <a:gd name="connsiteX40" fmla="*/ 712575 w 821093"/>
                  <a:gd name="connsiteY40" fmla="*/ 235818 h 612294"/>
                  <a:gd name="connsiteX41" fmla="*/ 721452 w 821093"/>
                  <a:gd name="connsiteY41" fmla="*/ 244695 h 612294"/>
                  <a:gd name="connsiteX42" fmla="*/ 783612 w 821093"/>
                  <a:gd name="connsiteY42" fmla="*/ 244695 h 612294"/>
                  <a:gd name="connsiteX43" fmla="*/ 801367 w 821093"/>
                  <a:gd name="connsiteY43" fmla="*/ 226960 h 612294"/>
                  <a:gd name="connsiteX44" fmla="*/ 801367 w 821093"/>
                  <a:gd name="connsiteY44" fmla="*/ 226941 h 612294"/>
                  <a:gd name="connsiteX45" fmla="*/ 801367 w 821093"/>
                  <a:gd name="connsiteY45" fmla="*/ 209167 h 612294"/>
                  <a:gd name="connsiteX46" fmla="*/ 783622 w 821093"/>
                  <a:gd name="connsiteY46" fmla="*/ 191403 h 612294"/>
                  <a:gd name="connsiteX47" fmla="*/ 783612 w 821093"/>
                  <a:gd name="connsiteY47" fmla="*/ 191403 h 612294"/>
                  <a:gd name="connsiteX48" fmla="*/ 783612 w 821093"/>
                  <a:gd name="connsiteY48" fmla="*/ 183021 h 612294"/>
                  <a:gd name="connsiteX49" fmla="*/ 713613 w 821093"/>
                  <a:gd name="connsiteY49" fmla="*/ 96753 h 612294"/>
                  <a:gd name="connsiteX50" fmla="*/ 618363 w 821093"/>
                  <a:gd name="connsiteY50" fmla="*/ 76703 h 612294"/>
                  <a:gd name="connsiteX51" fmla="*/ 577644 w 821093"/>
                  <a:gd name="connsiteY51" fmla="*/ 2065 h 612294"/>
                  <a:gd name="connsiteX52" fmla="*/ 554374 w 821093"/>
                  <a:gd name="connsiteY52" fmla="*/ 81266 h 612294"/>
                  <a:gd name="connsiteX53" fmla="*/ 397078 w 821093"/>
                  <a:gd name="connsiteY53" fmla="*/ 78884 h 612294"/>
                  <a:gd name="connsiteX54" fmla="*/ 365646 w 821093"/>
                  <a:gd name="connsiteY54" fmla="*/ 87962 h 612294"/>
                  <a:gd name="connsiteX55" fmla="*/ 352025 w 821093"/>
                  <a:gd name="connsiteY55" fmla="*/ 84847 h 612294"/>
                  <a:gd name="connsiteX56" fmla="*/ 73247 w 821093"/>
                  <a:gd name="connsiteY56" fmla="*/ 84847 h 612294"/>
                  <a:gd name="connsiteX57" fmla="*/ 37729 w 821093"/>
                  <a:gd name="connsiteY57" fmla="*/ 120365 h 612294"/>
                  <a:gd name="connsiteX58" fmla="*/ 37729 w 821093"/>
                  <a:gd name="connsiteY58" fmla="*/ 226922 h 612294"/>
                  <a:gd name="connsiteX59" fmla="*/ 55483 w 821093"/>
                  <a:gd name="connsiteY59" fmla="*/ 244676 h 612294"/>
                  <a:gd name="connsiteX60" fmla="*/ 55493 w 821093"/>
                  <a:gd name="connsiteY60" fmla="*/ 244676 h 612294"/>
                  <a:gd name="connsiteX61" fmla="*/ 108766 w 821093"/>
                  <a:gd name="connsiteY61" fmla="*/ 244676 h 612294"/>
                  <a:gd name="connsiteX62" fmla="*/ 108766 w 821093"/>
                  <a:gd name="connsiteY62" fmla="*/ 235799 h 612294"/>
                  <a:gd name="connsiteX63" fmla="*/ 144285 w 821093"/>
                  <a:gd name="connsiteY63" fmla="*/ 200280 h 612294"/>
                  <a:gd name="connsiteX64" fmla="*/ 238068 w 821093"/>
                  <a:gd name="connsiteY64" fmla="*/ 200280 h 612294"/>
                  <a:gd name="connsiteX65" fmla="*/ 219532 w 821093"/>
                  <a:gd name="connsiteY65" fmla="*/ 268270 h 612294"/>
                  <a:gd name="connsiteX66" fmla="*/ 206645 w 821093"/>
                  <a:gd name="connsiteY66" fmla="*/ 265622 h 612294"/>
                  <a:gd name="connsiteX67" fmla="*/ 199977 w 821093"/>
                  <a:gd name="connsiteY67" fmla="*/ 258068 h 612294"/>
                  <a:gd name="connsiteX68" fmla="*/ 199977 w 821093"/>
                  <a:gd name="connsiteY68" fmla="*/ 258068 h 612294"/>
                  <a:gd name="connsiteX69" fmla="*/ 192319 w 821093"/>
                  <a:gd name="connsiteY69" fmla="*/ 250334 h 612294"/>
                  <a:gd name="connsiteX70" fmla="*/ 169621 w 821093"/>
                  <a:gd name="connsiteY70" fmla="*/ 250334 h 612294"/>
                  <a:gd name="connsiteX71" fmla="*/ 161915 w 821093"/>
                  <a:gd name="connsiteY71" fmla="*/ 258040 h 612294"/>
                  <a:gd name="connsiteX72" fmla="*/ 161915 w 821093"/>
                  <a:gd name="connsiteY72" fmla="*/ 258040 h 612294"/>
                  <a:gd name="connsiteX73" fmla="*/ 155296 w 821093"/>
                  <a:gd name="connsiteY73" fmla="*/ 265660 h 612294"/>
                  <a:gd name="connsiteX74" fmla="*/ 143789 w 821093"/>
                  <a:gd name="connsiteY74" fmla="*/ 267927 h 612294"/>
                  <a:gd name="connsiteX75" fmla="*/ 134788 w 821093"/>
                  <a:gd name="connsiteY75" fmla="*/ 263317 h 612294"/>
                  <a:gd name="connsiteX76" fmla="*/ 134788 w 821093"/>
                  <a:gd name="connsiteY76" fmla="*/ 263250 h 612294"/>
                  <a:gd name="connsiteX77" fmla="*/ 124797 w 821093"/>
                  <a:gd name="connsiteY77" fmla="*/ 258907 h 612294"/>
                  <a:gd name="connsiteX78" fmla="*/ 103708 w 821093"/>
                  <a:gd name="connsiteY78" fmla="*/ 267279 h 612294"/>
                  <a:gd name="connsiteX79" fmla="*/ 99393 w 821093"/>
                  <a:gd name="connsiteY79" fmla="*/ 277280 h 612294"/>
                  <a:gd name="connsiteX80" fmla="*/ 99393 w 821093"/>
                  <a:gd name="connsiteY80" fmla="*/ 277280 h 612294"/>
                  <a:gd name="connsiteX81" fmla="*/ 96060 w 821093"/>
                  <a:gd name="connsiteY81" fmla="*/ 286729 h 612294"/>
                  <a:gd name="connsiteX82" fmla="*/ 82067 w 821093"/>
                  <a:gd name="connsiteY82" fmla="*/ 296025 h 612294"/>
                  <a:gd name="connsiteX83" fmla="*/ 72028 w 821093"/>
                  <a:gd name="connsiteY83" fmla="*/ 295368 h 612294"/>
                  <a:gd name="connsiteX84" fmla="*/ 71942 w 821093"/>
                  <a:gd name="connsiteY84" fmla="*/ 295283 h 612294"/>
                  <a:gd name="connsiteX85" fmla="*/ 61058 w 821093"/>
                  <a:gd name="connsiteY85" fmla="*/ 295280 h 612294"/>
                  <a:gd name="connsiteX86" fmla="*/ 61055 w 821093"/>
                  <a:gd name="connsiteY86" fmla="*/ 295283 h 612294"/>
                  <a:gd name="connsiteX87" fmla="*/ 44977 w 821093"/>
                  <a:gd name="connsiteY87" fmla="*/ 311361 h 612294"/>
                  <a:gd name="connsiteX88" fmla="*/ 44977 w 821093"/>
                  <a:gd name="connsiteY88" fmla="*/ 322257 h 612294"/>
                  <a:gd name="connsiteX89" fmla="*/ 45053 w 821093"/>
                  <a:gd name="connsiteY89" fmla="*/ 322333 h 612294"/>
                  <a:gd name="connsiteX90" fmla="*/ 45739 w 821093"/>
                  <a:gd name="connsiteY90" fmla="*/ 332401 h 612294"/>
                  <a:gd name="connsiteX91" fmla="*/ 39157 w 821093"/>
                  <a:gd name="connsiteY91" fmla="*/ 342088 h 612294"/>
                  <a:gd name="connsiteX92" fmla="*/ 29547 w 821093"/>
                  <a:gd name="connsiteY92" fmla="*/ 345174 h 612294"/>
                  <a:gd name="connsiteX93" fmla="*/ 29451 w 821093"/>
                  <a:gd name="connsiteY93" fmla="*/ 345127 h 612294"/>
                  <a:gd name="connsiteX94" fmla="*/ 19317 w 821093"/>
                  <a:gd name="connsiteY94" fmla="*/ 349146 h 612294"/>
                  <a:gd name="connsiteX95" fmla="*/ 10325 w 821093"/>
                  <a:gd name="connsiteY95" fmla="*/ 369978 h 612294"/>
                  <a:gd name="connsiteX96" fmla="*/ 14307 w 821093"/>
                  <a:gd name="connsiteY96" fmla="*/ 380103 h 612294"/>
                  <a:gd name="connsiteX97" fmla="*/ 14307 w 821093"/>
                  <a:gd name="connsiteY97" fmla="*/ 380103 h 612294"/>
                  <a:gd name="connsiteX98" fmla="*/ 18621 w 821093"/>
                  <a:gd name="connsiteY98" fmla="*/ 389161 h 612294"/>
                  <a:gd name="connsiteX99" fmla="*/ 15259 w 821093"/>
                  <a:gd name="connsiteY99" fmla="*/ 405592 h 612294"/>
                  <a:gd name="connsiteX100" fmla="*/ 7706 w 821093"/>
                  <a:gd name="connsiteY100" fmla="*/ 412259 h 612294"/>
                  <a:gd name="connsiteX101" fmla="*/ 7706 w 821093"/>
                  <a:gd name="connsiteY101" fmla="*/ 412259 h 612294"/>
                  <a:gd name="connsiteX102" fmla="*/ 0 w 821093"/>
                  <a:gd name="connsiteY102" fmla="*/ 419965 h 612294"/>
                  <a:gd name="connsiteX103" fmla="*/ 0 w 821093"/>
                  <a:gd name="connsiteY103" fmla="*/ 442653 h 612294"/>
                  <a:gd name="connsiteX104" fmla="*/ 7696 w 821093"/>
                  <a:gd name="connsiteY104" fmla="*/ 450359 h 612294"/>
                  <a:gd name="connsiteX105" fmla="*/ 7696 w 821093"/>
                  <a:gd name="connsiteY105" fmla="*/ 450359 h 612294"/>
                  <a:gd name="connsiteX106" fmla="*/ 15316 w 821093"/>
                  <a:gd name="connsiteY106" fmla="*/ 457027 h 612294"/>
                  <a:gd name="connsiteX107" fmla="*/ 17574 w 821093"/>
                  <a:gd name="connsiteY107" fmla="*/ 468523 h 612294"/>
                  <a:gd name="connsiteX108" fmla="*/ 12964 w 821093"/>
                  <a:gd name="connsiteY108" fmla="*/ 477524 h 612294"/>
                  <a:gd name="connsiteX109" fmla="*/ 12897 w 821093"/>
                  <a:gd name="connsiteY109" fmla="*/ 477524 h 612294"/>
                  <a:gd name="connsiteX110" fmla="*/ 8592 w 821093"/>
                  <a:gd name="connsiteY110" fmla="*/ 487507 h 612294"/>
                  <a:gd name="connsiteX111" fmla="*/ 16964 w 821093"/>
                  <a:gd name="connsiteY111" fmla="*/ 508595 h 612294"/>
                  <a:gd name="connsiteX112" fmla="*/ 26965 w 821093"/>
                  <a:gd name="connsiteY112" fmla="*/ 512910 h 612294"/>
                  <a:gd name="connsiteX113" fmla="*/ 26965 w 821093"/>
                  <a:gd name="connsiteY113" fmla="*/ 512910 h 612294"/>
                  <a:gd name="connsiteX114" fmla="*/ 36414 w 821093"/>
                  <a:gd name="connsiteY114" fmla="*/ 516243 h 612294"/>
                  <a:gd name="connsiteX115" fmla="*/ 45710 w 821093"/>
                  <a:gd name="connsiteY115" fmla="*/ 530236 h 612294"/>
                  <a:gd name="connsiteX116" fmla="*/ 45053 w 821093"/>
                  <a:gd name="connsiteY116" fmla="*/ 540275 h 612294"/>
                  <a:gd name="connsiteX117" fmla="*/ 44968 w 821093"/>
                  <a:gd name="connsiteY117" fmla="*/ 540361 h 612294"/>
                  <a:gd name="connsiteX118" fmla="*/ 44968 w 821093"/>
                  <a:gd name="connsiteY118" fmla="*/ 551257 h 612294"/>
                  <a:gd name="connsiteX119" fmla="*/ 61017 w 821093"/>
                  <a:gd name="connsiteY119" fmla="*/ 567297 h 612294"/>
                  <a:gd name="connsiteX120" fmla="*/ 71901 w 821093"/>
                  <a:gd name="connsiteY120" fmla="*/ 567300 h 612294"/>
                  <a:gd name="connsiteX121" fmla="*/ 71904 w 821093"/>
                  <a:gd name="connsiteY121" fmla="*/ 567297 h 612294"/>
                  <a:gd name="connsiteX122" fmla="*/ 71980 w 821093"/>
                  <a:gd name="connsiteY122" fmla="*/ 567221 h 612294"/>
                  <a:gd name="connsiteX123" fmla="*/ 82048 w 821093"/>
                  <a:gd name="connsiteY123" fmla="*/ 566545 h 612294"/>
                  <a:gd name="connsiteX124" fmla="*/ 91735 w 821093"/>
                  <a:gd name="connsiteY124" fmla="*/ 573127 h 612294"/>
                  <a:gd name="connsiteX125" fmla="*/ 94821 w 821093"/>
                  <a:gd name="connsiteY125" fmla="*/ 582728 h 612294"/>
                  <a:gd name="connsiteX126" fmla="*/ 94821 w 821093"/>
                  <a:gd name="connsiteY126" fmla="*/ 582833 h 612294"/>
                  <a:gd name="connsiteX127" fmla="*/ 98841 w 821093"/>
                  <a:gd name="connsiteY127" fmla="*/ 592958 h 612294"/>
                  <a:gd name="connsiteX128" fmla="*/ 119672 w 821093"/>
                  <a:gd name="connsiteY128" fmla="*/ 601959 h 612294"/>
                  <a:gd name="connsiteX129" fmla="*/ 129797 w 821093"/>
                  <a:gd name="connsiteY129" fmla="*/ 597939 h 612294"/>
                  <a:gd name="connsiteX130" fmla="*/ 129797 w 821093"/>
                  <a:gd name="connsiteY130" fmla="*/ 597939 h 612294"/>
                  <a:gd name="connsiteX131" fmla="*/ 138855 w 821093"/>
                  <a:gd name="connsiteY131" fmla="*/ 593625 h 612294"/>
                  <a:gd name="connsiteX132" fmla="*/ 155334 w 821093"/>
                  <a:gd name="connsiteY132" fmla="*/ 597006 h 612294"/>
                  <a:gd name="connsiteX133" fmla="*/ 161954 w 821093"/>
                  <a:gd name="connsiteY133" fmla="*/ 604569 h 612294"/>
                  <a:gd name="connsiteX134" fmla="*/ 161954 w 821093"/>
                  <a:gd name="connsiteY134" fmla="*/ 604569 h 612294"/>
                  <a:gd name="connsiteX135" fmla="*/ 169659 w 821093"/>
                  <a:gd name="connsiteY135" fmla="*/ 612275 h 612294"/>
                  <a:gd name="connsiteX136" fmla="*/ 192357 w 821093"/>
                  <a:gd name="connsiteY136" fmla="*/ 612275 h 612294"/>
                  <a:gd name="connsiteX137" fmla="*/ 200054 w 821093"/>
                  <a:gd name="connsiteY137" fmla="*/ 604569 h 612294"/>
                  <a:gd name="connsiteX138" fmla="*/ 200054 w 821093"/>
                  <a:gd name="connsiteY138" fmla="*/ 604569 h 612294"/>
                  <a:gd name="connsiteX139" fmla="*/ 206721 w 821093"/>
                  <a:gd name="connsiteY139" fmla="*/ 596949 h 612294"/>
                  <a:gd name="connsiteX140" fmla="*/ 218218 w 821093"/>
                  <a:gd name="connsiteY140" fmla="*/ 594682 h 612294"/>
                  <a:gd name="connsiteX141" fmla="*/ 227219 w 821093"/>
                  <a:gd name="connsiteY141" fmla="*/ 599292 h 612294"/>
                  <a:gd name="connsiteX142" fmla="*/ 227219 w 821093"/>
                  <a:gd name="connsiteY142" fmla="*/ 599359 h 612294"/>
                  <a:gd name="connsiteX143" fmla="*/ 237220 w 821093"/>
                  <a:gd name="connsiteY143" fmla="*/ 603683 h 612294"/>
                  <a:gd name="connsiteX144" fmla="*/ 258308 w 821093"/>
                  <a:gd name="connsiteY144" fmla="*/ 595311 h 612294"/>
                  <a:gd name="connsiteX145" fmla="*/ 262639 w 821093"/>
                  <a:gd name="connsiteY145" fmla="*/ 585325 h 612294"/>
                  <a:gd name="connsiteX146" fmla="*/ 262633 w 821093"/>
                  <a:gd name="connsiteY146" fmla="*/ 585309 h 612294"/>
                  <a:gd name="connsiteX147" fmla="*/ 262633 w 821093"/>
                  <a:gd name="connsiteY147" fmla="*/ 585309 h 612294"/>
                  <a:gd name="connsiteX148" fmla="*/ 265976 w 821093"/>
                  <a:gd name="connsiteY148" fmla="*/ 575860 h 612294"/>
                  <a:gd name="connsiteX149" fmla="*/ 279968 w 821093"/>
                  <a:gd name="connsiteY149" fmla="*/ 566564 h 612294"/>
                  <a:gd name="connsiteX150" fmla="*/ 290008 w 821093"/>
                  <a:gd name="connsiteY150" fmla="*/ 567221 h 612294"/>
                  <a:gd name="connsiteX151" fmla="*/ 290093 w 821093"/>
                  <a:gd name="connsiteY151" fmla="*/ 567307 h 612294"/>
                  <a:gd name="connsiteX152" fmla="*/ 300978 w 821093"/>
                  <a:gd name="connsiteY152" fmla="*/ 567310 h 612294"/>
                  <a:gd name="connsiteX153" fmla="*/ 300981 w 821093"/>
                  <a:gd name="connsiteY153" fmla="*/ 567307 h 612294"/>
                  <a:gd name="connsiteX154" fmla="*/ 317030 w 821093"/>
                  <a:gd name="connsiteY154" fmla="*/ 551267 h 612294"/>
                  <a:gd name="connsiteX155" fmla="*/ 317030 w 821093"/>
                  <a:gd name="connsiteY155" fmla="*/ 540370 h 612294"/>
                  <a:gd name="connsiteX156" fmla="*/ 316954 w 821093"/>
                  <a:gd name="connsiteY156" fmla="*/ 540294 h 612294"/>
                  <a:gd name="connsiteX157" fmla="*/ 316278 w 821093"/>
                  <a:gd name="connsiteY157" fmla="*/ 530226 h 612294"/>
                  <a:gd name="connsiteX158" fmla="*/ 322850 w 821093"/>
                  <a:gd name="connsiteY158" fmla="*/ 520539 h 612294"/>
                  <a:gd name="connsiteX159" fmla="*/ 332451 w 821093"/>
                  <a:gd name="connsiteY159" fmla="*/ 517453 h 612294"/>
                  <a:gd name="connsiteX160" fmla="*/ 332556 w 821093"/>
                  <a:gd name="connsiteY160" fmla="*/ 517453 h 612294"/>
                  <a:gd name="connsiteX161" fmla="*/ 342681 w 821093"/>
                  <a:gd name="connsiteY161" fmla="*/ 513434 h 612294"/>
                  <a:gd name="connsiteX162" fmla="*/ 351682 w 821093"/>
                  <a:gd name="connsiteY162" fmla="*/ 492602 h 612294"/>
                  <a:gd name="connsiteX163" fmla="*/ 347663 w 821093"/>
                  <a:gd name="connsiteY163" fmla="*/ 482477 h 612294"/>
                  <a:gd name="connsiteX164" fmla="*/ 343338 w 821093"/>
                  <a:gd name="connsiteY164" fmla="*/ 473419 h 612294"/>
                  <a:gd name="connsiteX165" fmla="*/ 346720 w 821093"/>
                  <a:gd name="connsiteY165" fmla="*/ 456950 h 612294"/>
                  <a:gd name="connsiteX166" fmla="*/ 354282 w 821093"/>
                  <a:gd name="connsiteY166" fmla="*/ 450283 h 612294"/>
                  <a:gd name="connsiteX167" fmla="*/ 354282 w 821093"/>
                  <a:gd name="connsiteY167" fmla="*/ 450283 h 612294"/>
                  <a:gd name="connsiteX168" fmla="*/ 361979 w 821093"/>
                  <a:gd name="connsiteY168" fmla="*/ 442577 h 612294"/>
                  <a:gd name="connsiteX169" fmla="*/ 361979 w 821093"/>
                  <a:gd name="connsiteY169" fmla="*/ 419965 h 612294"/>
                  <a:gd name="connsiteX170" fmla="*/ 354273 w 821093"/>
                  <a:gd name="connsiteY170" fmla="*/ 412259 h 612294"/>
                  <a:gd name="connsiteX171" fmla="*/ 354244 w 821093"/>
                  <a:gd name="connsiteY171" fmla="*/ 412259 h 612294"/>
                  <a:gd name="connsiteX172" fmla="*/ 354244 w 821093"/>
                  <a:gd name="connsiteY172" fmla="*/ 412259 h 612294"/>
                  <a:gd name="connsiteX173" fmla="*/ 346624 w 821093"/>
                  <a:gd name="connsiteY173" fmla="*/ 405592 h 612294"/>
                  <a:gd name="connsiteX174" fmla="*/ 344357 w 821093"/>
                  <a:gd name="connsiteY174" fmla="*/ 394095 h 612294"/>
                  <a:gd name="connsiteX175" fmla="*/ 348967 w 821093"/>
                  <a:gd name="connsiteY175" fmla="*/ 385094 h 612294"/>
                  <a:gd name="connsiteX176" fmla="*/ 349044 w 821093"/>
                  <a:gd name="connsiteY176" fmla="*/ 385094 h 612294"/>
                  <a:gd name="connsiteX177" fmla="*/ 353399 w 821093"/>
                  <a:gd name="connsiteY177" fmla="*/ 375119 h 612294"/>
                  <a:gd name="connsiteX178" fmla="*/ 353397 w 821093"/>
                  <a:gd name="connsiteY178" fmla="*/ 375112 h 612294"/>
                  <a:gd name="connsiteX179" fmla="*/ 345024 w 821093"/>
                  <a:gd name="connsiteY179" fmla="*/ 354023 h 612294"/>
                  <a:gd name="connsiteX180" fmla="*/ 335023 w 821093"/>
                  <a:gd name="connsiteY180" fmla="*/ 349708 h 612294"/>
                  <a:gd name="connsiteX181" fmla="*/ 335023 w 821093"/>
                  <a:gd name="connsiteY181" fmla="*/ 349708 h 612294"/>
                  <a:gd name="connsiteX182" fmla="*/ 325574 w 821093"/>
                  <a:gd name="connsiteY182" fmla="*/ 346375 h 612294"/>
                  <a:gd name="connsiteX183" fmla="*/ 316278 w 821093"/>
                  <a:gd name="connsiteY183" fmla="*/ 332382 h 612294"/>
                  <a:gd name="connsiteX184" fmla="*/ 316944 w 821093"/>
                  <a:gd name="connsiteY184" fmla="*/ 322343 h 612294"/>
                  <a:gd name="connsiteX185" fmla="*/ 317030 w 821093"/>
                  <a:gd name="connsiteY185" fmla="*/ 322257 h 612294"/>
                  <a:gd name="connsiteX186" fmla="*/ 317030 w 821093"/>
                  <a:gd name="connsiteY186" fmla="*/ 311361 h 612294"/>
                  <a:gd name="connsiteX187" fmla="*/ 300914 w 821093"/>
                  <a:gd name="connsiteY187" fmla="*/ 295321 h 612294"/>
                  <a:gd name="connsiteX188" fmla="*/ 290030 w 821093"/>
                  <a:gd name="connsiteY188" fmla="*/ 295318 h 612294"/>
                  <a:gd name="connsiteX189" fmla="*/ 290027 w 821093"/>
                  <a:gd name="connsiteY189" fmla="*/ 295321 h 612294"/>
                  <a:gd name="connsiteX190" fmla="*/ 289951 w 821093"/>
                  <a:gd name="connsiteY190" fmla="*/ 295397 h 612294"/>
                  <a:gd name="connsiteX191" fmla="*/ 279873 w 821093"/>
                  <a:gd name="connsiteY191" fmla="*/ 296073 h 612294"/>
                  <a:gd name="connsiteX192" fmla="*/ 272548 w 821093"/>
                  <a:gd name="connsiteY192" fmla="*/ 291101 h 612294"/>
                  <a:gd name="connsiteX193" fmla="*/ 297313 w 821093"/>
                  <a:gd name="connsiteY193" fmla="*/ 200280 h 612294"/>
                  <a:gd name="connsiteX194" fmla="*/ 304114 w 821093"/>
                  <a:gd name="connsiteY194" fmla="*/ 200280 h 612294"/>
                  <a:gd name="connsiteX195" fmla="*/ 339633 w 821093"/>
                  <a:gd name="connsiteY195" fmla="*/ 235799 h 612294"/>
                  <a:gd name="connsiteX196" fmla="*/ 339633 w 821093"/>
                  <a:gd name="connsiteY196" fmla="*/ 271289 h 612294"/>
                  <a:gd name="connsiteX197" fmla="*/ 366303 w 821093"/>
                  <a:gd name="connsiteY197" fmla="*/ 297959 h 612294"/>
                  <a:gd name="connsiteX198" fmla="*/ 455095 w 821093"/>
                  <a:gd name="connsiteY198" fmla="*/ 297959 h 612294"/>
                  <a:gd name="connsiteX199" fmla="*/ 481765 w 821093"/>
                  <a:gd name="connsiteY199" fmla="*/ 271289 h 612294"/>
                  <a:gd name="connsiteX200" fmla="*/ 481765 w 821093"/>
                  <a:gd name="connsiteY200" fmla="*/ 235799 h 612294"/>
                  <a:gd name="connsiteX201" fmla="*/ 517227 w 821093"/>
                  <a:gd name="connsiteY201" fmla="*/ 200280 h 612294"/>
                  <a:gd name="connsiteX202" fmla="*/ 523780 w 821093"/>
                  <a:gd name="connsiteY202" fmla="*/ 200280 h 612294"/>
                  <a:gd name="connsiteX203" fmla="*/ 548545 w 821093"/>
                  <a:gd name="connsiteY203" fmla="*/ 291168 h 612294"/>
                  <a:gd name="connsiteX204" fmla="*/ 541172 w 821093"/>
                  <a:gd name="connsiteY204" fmla="*/ 296064 h 612294"/>
                  <a:gd name="connsiteX205" fmla="*/ 531133 w 821093"/>
                  <a:gd name="connsiteY205" fmla="*/ 295406 h 612294"/>
                  <a:gd name="connsiteX206" fmla="*/ 531047 w 821093"/>
                  <a:gd name="connsiteY206" fmla="*/ 295321 h 612294"/>
                  <a:gd name="connsiteX207" fmla="*/ 520163 w 821093"/>
                  <a:gd name="connsiteY207" fmla="*/ 295318 h 612294"/>
                  <a:gd name="connsiteX208" fmla="*/ 520160 w 821093"/>
                  <a:gd name="connsiteY208" fmla="*/ 295321 h 612294"/>
                  <a:gd name="connsiteX209" fmla="*/ 504111 w 821093"/>
                  <a:gd name="connsiteY209" fmla="*/ 311361 h 612294"/>
                  <a:gd name="connsiteX210" fmla="*/ 504111 w 821093"/>
                  <a:gd name="connsiteY210" fmla="*/ 322257 h 612294"/>
                  <a:gd name="connsiteX211" fmla="*/ 504187 w 821093"/>
                  <a:gd name="connsiteY211" fmla="*/ 322333 h 612294"/>
                  <a:gd name="connsiteX212" fmla="*/ 504863 w 821093"/>
                  <a:gd name="connsiteY212" fmla="*/ 332401 h 612294"/>
                  <a:gd name="connsiteX213" fmla="*/ 498291 w 821093"/>
                  <a:gd name="connsiteY213" fmla="*/ 342088 h 612294"/>
                  <a:gd name="connsiteX214" fmla="*/ 488690 w 821093"/>
                  <a:gd name="connsiteY214" fmla="*/ 345174 h 612294"/>
                  <a:gd name="connsiteX215" fmla="*/ 488585 w 821093"/>
                  <a:gd name="connsiteY215" fmla="*/ 345127 h 612294"/>
                  <a:gd name="connsiteX216" fmla="*/ 478460 w 821093"/>
                  <a:gd name="connsiteY216" fmla="*/ 349146 h 612294"/>
                  <a:gd name="connsiteX217" fmla="*/ 469459 w 821093"/>
                  <a:gd name="connsiteY217" fmla="*/ 369978 h 612294"/>
                  <a:gd name="connsiteX218" fmla="*/ 473478 w 821093"/>
                  <a:gd name="connsiteY218" fmla="*/ 380103 h 612294"/>
                  <a:gd name="connsiteX219" fmla="*/ 477803 w 821093"/>
                  <a:gd name="connsiteY219" fmla="*/ 389161 h 612294"/>
                  <a:gd name="connsiteX220" fmla="*/ 474421 w 821093"/>
                  <a:gd name="connsiteY220" fmla="*/ 405630 h 612294"/>
                  <a:gd name="connsiteX221" fmla="*/ 466858 w 821093"/>
                  <a:gd name="connsiteY221" fmla="*/ 412297 h 612294"/>
                  <a:gd name="connsiteX222" fmla="*/ 466858 w 821093"/>
                  <a:gd name="connsiteY222" fmla="*/ 412297 h 612294"/>
                  <a:gd name="connsiteX223" fmla="*/ 459162 w 821093"/>
                  <a:gd name="connsiteY223" fmla="*/ 420003 h 612294"/>
                  <a:gd name="connsiteX224" fmla="*/ 459162 w 821093"/>
                  <a:gd name="connsiteY224" fmla="*/ 442691 h 612294"/>
                  <a:gd name="connsiteX225" fmla="*/ 466858 w 821093"/>
                  <a:gd name="connsiteY225" fmla="*/ 450397 h 612294"/>
                  <a:gd name="connsiteX226" fmla="*/ 466858 w 821093"/>
                  <a:gd name="connsiteY226" fmla="*/ 450397 h 612294"/>
                  <a:gd name="connsiteX227" fmla="*/ 474478 w 821093"/>
                  <a:gd name="connsiteY227" fmla="*/ 457065 h 612294"/>
                  <a:gd name="connsiteX228" fmla="*/ 476745 w 821093"/>
                  <a:gd name="connsiteY228" fmla="*/ 468561 h 612294"/>
                  <a:gd name="connsiteX229" fmla="*/ 472135 w 821093"/>
                  <a:gd name="connsiteY229" fmla="*/ 477562 h 612294"/>
                  <a:gd name="connsiteX230" fmla="*/ 472059 w 821093"/>
                  <a:gd name="connsiteY230" fmla="*/ 477562 h 612294"/>
                  <a:gd name="connsiteX231" fmla="*/ 467697 w 821093"/>
                  <a:gd name="connsiteY231" fmla="*/ 487507 h 612294"/>
                  <a:gd name="connsiteX232" fmla="*/ 476069 w 821093"/>
                  <a:gd name="connsiteY232" fmla="*/ 508595 h 612294"/>
                  <a:gd name="connsiteX233" fmla="*/ 486070 w 821093"/>
                  <a:gd name="connsiteY233" fmla="*/ 512910 h 612294"/>
                  <a:gd name="connsiteX234" fmla="*/ 486070 w 821093"/>
                  <a:gd name="connsiteY234" fmla="*/ 512910 h 612294"/>
                  <a:gd name="connsiteX235" fmla="*/ 495519 w 821093"/>
                  <a:gd name="connsiteY235" fmla="*/ 516243 h 612294"/>
                  <a:gd name="connsiteX236" fmla="*/ 504815 w 821093"/>
                  <a:gd name="connsiteY236" fmla="*/ 530236 h 612294"/>
                  <a:gd name="connsiteX237" fmla="*/ 504149 w 821093"/>
                  <a:gd name="connsiteY237" fmla="*/ 540275 h 612294"/>
                  <a:gd name="connsiteX238" fmla="*/ 504063 w 821093"/>
                  <a:gd name="connsiteY238" fmla="*/ 540361 h 612294"/>
                  <a:gd name="connsiteX239" fmla="*/ 504063 w 821093"/>
                  <a:gd name="connsiteY239" fmla="*/ 551257 h 612294"/>
                  <a:gd name="connsiteX240" fmla="*/ 520113 w 821093"/>
                  <a:gd name="connsiteY240" fmla="*/ 567297 h 612294"/>
                  <a:gd name="connsiteX241" fmla="*/ 530997 w 821093"/>
                  <a:gd name="connsiteY241" fmla="*/ 567300 h 612294"/>
                  <a:gd name="connsiteX242" fmla="*/ 531000 w 821093"/>
                  <a:gd name="connsiteY242" fmla="*/ 567297 h 612294"/>
                  <a:gd name="connsiteX243" fmla="*/ 531076 w 821093"/>
                  <a:gd name="connsiteY243" fmla="*/ 567221 h 612294"/>
                  <a:gd name="connsiteX244" fmla="*/ 541153 w 821093"/>
                  <a:gd name="connsiteY244" fmla="*/ 566545 h 612294"/>
                  <a:gd name="connsiteX245" fmla="*/ 550840 w 821093"/>
                  <a:gd name="connsiteY245" fmla="*/ 573127 h 612294"/>
                  <a:gd name="connsiteX246" fmla="*/ 553993 w 821093"/>
                  <a:gd name="connsiteY246" fmla="*/ 582757 h 612294"/>
                  <a:gd name="connsiteX247" fmla="*/ 553945 w 821093"/>
                  <a:gd name="connsiteY247" fmla="*/ 582861 h 612294"/>
                  <a:gd name="connsiteX248" fmla="*/ 557965 w 821093"/>
                  <a:gd name="connsiteY248" fmla="*/ 592986 h 612294"/>
                  <a:gd name="connsiteX249" fmla="*/ 578796 w 821093"/>
                  <a:gd name="connsiteY249" fmla="*/ 601988 h 612294"/>
                  <a:gd name="connsiteX250" fmla="*/ 588921 w 821093"/>
                  <a:gd name="connsiteY250" fmla="*/ 597968 h 612294"/>
                  <a:gd name="connsiteX251" fmla="*/ 588921 w 821093"/>
                  <a:gd name="connsiteY251" fmla="*/ 597968 h 612294"/>
                  <a:gd name="connsiteX252" fmla="*/ 597980 w 821093"/>
                  <a:gd name="connsiteY252" fmla="*/ 593653 h 612294"/>
                  <a:gd name="connsiteX253" fmla="*/ 614448 w 821093"/>
                  <a:gd name="connsiteY253" fmla="*/ 597035 h 612294"/>
                  <a:gd name="connsiteX254" fmla="*/ 621116 w 821093"/>
                  <a:gd name="connsiteY254" fmla="*/ 604588 h 612294"/>
                  <a:gd name="connsiteX255" fmla="*/ 621116 w 821093"/>
                  <a:gd name="connsiteY255" fmla="*/ 604588 h 612294"/>
                  <a:gd name="connsiteX256" fmla="*/ 628812 w 821093"/>
                  <a:gd name="connsiteY256" fmla="*/ 612294 h 612294"/>
                  <a:gd name="connsiteX257" fmla="*/ 651510 w 821093"/>
                  <a:gd name="connsiteY257" fmla="*/ 612294 h 612294"/>
                  <a:gd name="connsiteX258" fmla="*/ 659216 w 821093"/>
                  <a:gd name="connsiteY258" fmla="*/ 604588 h 612294"/>
                  <a:gd name="connsiteX259" fmla="*/ 659216 w 821093"/>
                  <a:gd name="connsiteY259" fmla="*/ 604588 h 612294"/>
                  <a:gd name="connsiteX260" fmla="*/ 665883 w 821093"/>
                  <a:gd name="connsiteY260" fmla="*/ 596968 h 612294"/>
                  <a:gd name="connsiteX261" fmla="*/ 677389 w 821093"/>
                  <a:gd name="connsiteY261" fmla="*/ 594701 h 612294"/>
                  <a:gd name="connsiteX262" fmla="*/ 686391 w 821093"/>
                  <a:gd name="connsiteY262" fmla="*/ 599311 h 612294"/>
                  <a:gd name="connsiteX263" fmla="*/ 686391 w 821093"/>
                  <a:gd name="connsiteY263" fmla="*/ 599378 h 612294"/>
                  <a:gd name="connsiteX264" fmla="*/ 696297 w 821093"/>
                  <a:gd name="connsiteY264" fmla="*/ 603712 h 612294"/>
                  <a:gd name="connsiteX265" fmla="*/ 717385 w 821093"/>
                  <a:gd name="connsiteY265" fmla="*/ 595339 h 612294"/>
                  <a:gd name="connsiteX266" fmla="*/ 721700 w 821093"/>
                  <a:gd name="connsiteY266" fmla="*/ 585338 h 612294"/>
                  <a:gd name="connsiteX267" fmla="*/ 721700 w 821093"/>
                  <a:gd name="connsiteY267" fmla="*/ 585338 h 612294"/>
                  <a:gd name="connsiteX268" fmla="*/ 725033 w 821093"/>
                  <a:gd name="connsiteY268" fmla="*/ 575889 h 612294"/>
                  <a:gd name="connsiteX269" fmla="*/ 739026 w 821093"/>
                  <a:gd name="connsiteY269" fmla="*/ 566593 h 612294"/>
                  <a:gd name="connsiteX270" fmla="*/ 749065 w 821093"/>
                  <a:gd name="connsiteY270" fmla="*/ 567250 h 612294"/>
                  <a:gd name="connsiteX271" fmla="*/ 749151 w 821093"/>
                  <a:gd name="connsiteY271" fmla="*/ 567336 h 612294"/>
                  <a:gd name="connsiteX272" fmla="*/ 760035 w 821093"/>
                  <a:gd name="connsiteY272" fmla="*/ 567338 h 612294"/>
                  <a:gd name="connsiteX273" fmla="*/ 760038 w 821093"/>
                  <a:gd name="connsiteY273" fmla="*/ 567336 h 612294"/>
                  <a:gd name="connsiteX274" fmla="*/ 776087 w 821093"/>
                  <a:gd name="connsiteY274" fmla="*/ 551295 h 612294"/>
                  <a:gd name="connsiteX275" fmla="*/ 776087 w 821093"/>
                  <a:gd name="connsiteY275" fmla="*/ 540399 h 612294"/>
                  <a:gd name="connsiteX276" fmla="*/ 776011 w 821093"/>
                  <a:gd name="connsiteY276" fmla="*/ 540323 h 612294"/>
                  <a:gd name="connsiteX277" fmla="*/ 775335 w 821093"/>
                  <a:gd name="connsiteY277" fmla="*/ 530255 h 612294"/>
                  <a:gd name="connsiteX278" fmla="*/ 781917 w 821093"/>
                  <a:gd name="connsiteY278" fmla="*/ 520568 h 612294"/>
                  <a:gd name="connsiteX279" fmla="*/ 791547 w 821093"/>
                  <a:gd name="connsiteY279" fmla="*/ 517444 h 612294"/>
                  <a:gd name="connsiteX280" fmla="*/ 791642 w 821093"/>
                  <a:gd name="connsiteY280" fmla="*/ 517444 h 612294"/>
                  <a:gd name="connsiteX281" fmla="*/ 801776 w 821093"/>
                  <a:gd name="connsiteY281" fmla="*/ 513424 h 612294"/>
                  <a:gd name="connsiteX282" fmla="*/ 810768 w 821093"/>
                  <a:gd name="connsiteY282" fmla="*/ 492593 h 612294"/>
                  <a:gd name="connsiteX283" fmla="*/ 806748 w 821093"/>
                  <a:gd name="connsiteY283" fmla="*/ 482468 h 612294"/>
                  <a:gd name="connsiteX284" fmla="*/ 806748 w 821093"/>
                  <a:gd name="connsiteY284" fmla="*/ 482468 h 612294"/>
                  <a:gd name="connsiteX285" fmla="*/ 802434 w 821093"/>
                  <a:gd name="connsiteY285" fmla="*/ 473410 h 612294"/>
                  <a:gd name="connsiteX286" fmla="*/ 805834 w 821093"/>
                  <a:gd name="connsiteY286" fmla="*/ 457027 h 612294"/>
                  <a:gd name="connsiteX287" fmla="*/ 813387 w 821093"/>
                  <a:gd name="connsiteY287" fmla="*/ 450359 h 612294"/>
                  <a:gd name="connsiteX288" fmla="*/ 813387 w 821093"/>
                  <a:gd name="connsiteY288" fmla="*/ 450359 h 612294"/>
                  <a:gd name="connsiteX289" fmla="*/ 821093 w 821093"/>
                  <a:gd name="connsiteY289" fmla="*/ 442653 h 612294"/>
                  <a:gd name="connsiteX290" fmla="*/ 821093 w 821093"/>
                  <a:gd name="connsiteY290" fmla="*/ 419965 h 612294"/>
                  <a:gd name="connsiteX291" fmla="*/ 813397 w 821093"/>
                  <a:gd name="connsiteY291" fmla="*/ 412259 h 612294"/>
                  <a:gd name="connsiteX292" fmla="*/ 180994 w 821093"/>
                  <a:gd name="connsiteY292" fmla="*/ 493107 h 612294"/>
                  <a:gd name="connsiteX293" fmla="*/ 119167 w 821093"/>
                  <a:gd name="connsiteY293" fmla="*/ 431338 h 612294"/>
                  <a:gd name="connsiteX294" fmla="*/ 180937 w 821093"/>
                  <a:gd name="connsiteY294" fmla="*/ 369511 h 612294"/>
                  <a:gd name="connsiteX295" fmla="*/ 242764 w 821093"/>
                  <a:gd name="connsiteY295" fmla="*/ 431280 h 612294"/>
                  <a:gd name="connsiteX296" fmla="*/ 242764 w 821093"/>
                  <a:gd name="connsiteY296" fmla="*/ 431309 h 612294"/>
                  <a:gd name="connsiteX297" fmla="*/ 180994 w 821093"/>
                  <a:gd name="connsiteY297" fmla="*/ 493107 h 612294"/>
                  <a:gd name="connsiteX298" fmla="*/ 445789 w 821093"/>
                  <a:gd name="connsiteY298" fmla="*/ 75969 h 612294"/>
                  <a:gd name="connsiteX299" fmla="*/ 498176 w 821093"/>
                  <a:gd name="connsiteY299" fmla="*/ 71740 h 612294"/>
                  <a:gd name="connsiteX300" fmla="*/ 530562 w 821093"/>
                  <a:gd name="connsiteY300" fmla="*/ 12209 h 612294"/>
                  <a:gd name="connsiteX301" fmla="*/ 544182 w 821093"/>
                  <a:gd name="connsiteY301" fmla="*/ 20296 h 612294"/>
                  <a:gd name="connsiteX302" fmla="*/ 574548 w 821093"/>
                  <a:gd name="connsiteY302" fmla="*/ 75960 h 612294"/>
                  <a:gd name="connsiteX303" fmla="*/ 445789 w 821093"/>
                  <a:gd name="connsiteY303" fmla="*/ 75960 h 612294"/>
                  <a:gd name="connsiteX304" fmla="*/ 445789 w 821093"/>
                  <a:gd name="connsiteY304" fmla="*/ 75969 h 612294"/>
                  <a:gd name="connsiteX305" fmla="*/ 640099 w 821093"/>
                  <a:gd name="connsiteY305" fmla="*/ 493107 h 612294"/>
                  <a:gd name="connsiteX306" fmla="*/ 578329 w 821093"/>
                  <a:gd name="connsiteY306" fmla="*/ 431280 h 612294"/>
                  <a:gd name="connsiteX307" fmla="*/ 640156 w 821093"/>
                  <a:gd name="connsiteY307" fmla="*/ 369511 h 612294"/>
                  <a:gd name="connsiteX308" fmla="*/ 701926 w 821093"/>
                  <a:gd name="connsiteY308" fmla="*/ 431309 h 612294"/>
                  <a:gd name="connsiteX309" fmla="*/ 640099 w 821093"/>
                  <a:gd name="connsiteY309" fmla="*/ 493107 h 612294"/>
                  <a:gd name="connsiteX0" fmla="*/ 813397 w 821093"/>
                  <a:gd name="connsiteY0" fmla="*/ 412259 h 612294"/>
                  <a:gd name="connsiteX1" fmla="*/ 813397 w 821093"/>
                  <a:gd name="connsiteY1" fmla="*/ 412259 h 612294"/>
                  <a:gd name="connsiteX2" fmla="*/ 805777 w 821093"/>
                  <a:gd name="connsiteY2" fmla="*/ 405592 h 612294"/>
                  <a:gd name="connsiteX3" fmla="*/ 803520 w 821093"/>
                  <a:gd name="connsiteY3" fmla="*/ 394095 h 612294"/>
                  <a:gd name="connsiteX4" fmla="*/ 808130 w 821093"/>
                  <a:gd name="connsiteY4" fmla="*/ 385094 h 612294"/>
                  <a:gd name="connsiteX5" fmla="*/ 808196 w 821093"/>
                  <a:gd name="connsiteY5" fmla="*/ 385094 h 612294"/>
                  <a:gd name="connsiteX6" fmla="*/ 812502 w 821093"/>
                  <a:gd name="connsiteY6" fmla="*/ 375112 h 612294"/>
                  <a:gd name="connsiteX7" fmla="*/ 804129 w 821093"/>
                  <a:gd name="connsiteY7" fmla="*/ 354023 h 612294"/>
                  <a:gd name="connsiteX8" fmla="*/ 794128 w 821093"/>
                  <a:gd name="connsiteY8" fmla="*/ 349708 h 612294"/>
                  <a:gd name="connsiteX9" fmla="*/ 794128 w 821093"/>
                  <a:gd name="connsiteY9" fmla="*/ 349708 h 612294"/>
                  <a:gd name="connsiteX10" fmla="*/ 784679 w 821093"/>
                  <a:gd name="connsiteY10" fmla="*/ 346375 h 612294"/>
                  <a:gd name="connsiteX11" fmla="*/ 775383 w 821093"/>
                  <a:gd name="connsiteY11" fmla="*/ 332382 h 612294"/>
                  <a:gd name="connsiteX12" fmla="*/ 776040 w 821093"/>
                  <a:gd name="connsiteY12" fmla="*/ 322343 h 612294"/>
                  <a:gd name="connsiteX13" fmla="*/ 776126 w 821093"/>
                  <a:gd name="connsiteY13" fmla="*/ 322257 h 612294"/>
                  <a:gd name="connsiteX14" fmla="*/ 776126 w 821093"/>
                  <a:gd name="connsiteY14" fmla="*/ 311361 h 612294"/>
                  <a:gd name="connsiteX15" fmla="*/ 760114 w 821093"/>
                  <a:gd name="connsiteY15" fmla="*/ 295321 h 612294"/>
                  <a:gd name="connsiteX16" fmla="*/ 749230 w 821093"/>
                  <a:gd name="connsiteY16" fmla="*/ 295318 h 612294"/>
                  <a:gd name="connsiteX17" fmla="*/ 749227 w 821093"/>
                  <a:gd name="connsiteY17" fmla="*/ 295321 h 612294"/>
                  <a:gd name="connsiteX18" fmla="*/ 749151 w 821093"/>
                  <a:gd name="connsiteY18" fmla="*/ 295397 h 612294"/>
                  <a:gd name="connsiteX19" fmla="*/ 739083 w 821093"/>
                  <a:gd name="connsiteY19" fmla="*/ 296073 h 612294"/>
                  <a:gd name="connsiteX20" fmla="*/ 729396 w 821093"/>
                  <a:gd name="connsiteY20" fmla="*/ 289491 h 612294"/>
                  <a:gd name="connsiteX21" fmla="*/ 726310 w 821093"/>
                  <a:gd name="connsiteY21" fmla="*/ 279890 h 612294"/>
                  <a:gd name="connsiteX22" fmla="*/ 726310 w 821093"/>
                  <a:gd name="connsiteY22" fmla="*/ 279785 h 612294"/>
                  <a:gd name="connsiteX23" fmla="*/ 722290 w 821093"/>
                  <a:gd name="connsiteY23" fmla="*/ 269660 h 612294"/>
                  <a:gd name="connsiteX24" fmla="*/ 701459 w 821093"/>
                  <a:gd name="connsiteY24" fmla="*/ 260659 h 612294"/>
                  <a:gd name="connsiteX25" fmla="*/ 691334 w 821093"/>
                  <a:gd name="connsiteY25" fmla="*/ 264679 h 612294"/>
                  <a:gd name="connsiteX26" fmla="*/ 691334 w 821093"/>
                  <a:gd name="connsiteY26" fmla="*/ 264679 h 612294"/>
                  <a:gd name="connsiteX27" fmla="*/ 682276 w 821093"/>
                  <a:gd name="connsiteY27" fmla="*/ 268994 h 612294"/>
                  <a:gd name="connsiteX28" fmla="*/ 665798 w 821093"/>
                  <a:gd name="connsiteY28" fmla="*/ 265612 h 612294"/>
                  <a:gd name="connsiteX29" fmla="*/ 659130 w 821093"/>
                  <a:gd name="connsiteY29" fmla="*/ 258049 h 612294"/>
                  <a:gd name="connsiteX30" fmla="*/ 659130 w 821093"/>
                  <a:gd name="connsiteY30" fmla="*/ 258049 h 612294"/>
                  <a:gd name="connsiteX31" fmla="*/ 651472 w 821093"/>
                  <a:gd name="connsiteY31" fmla="*/ 250334 h 612294"/>
                  <a:gd name="connsiteX32" fmla="*/ 628774 w 821093"/>
                  <a:gd name="connsiteY32" fmla="*/ 250334 h 612294"/>
                  <a:gd name="connsiteX33" fmla="*/ 621078 w 821093"/>
                  <a:gd name="connsiteY33" fmla="*/ 258040 h 612294"/>
                  <a:gd name="connsiteX34" fmla="*/ 621078 w 821093"/>
                  <a:gd name="connsiteY34" fmla="*/ 258040 h 612294"/>
                  <a:gd name="connsiteX35" fmla="*/ 614410 w 821093"/>
                  <a:gd name="connsiteY35" fmla="*/ 265660 h 612294"/>
                  <a:gd name="connsiteX36" fmla="*/ 602913 w 821093"/>
                  <a:gd name="connsiteY36" fmla="*/ 267927 h 612294"/>
                  <a:gd name="connsiteX37" fmla="*/ 601447 w 821093"/>
                  <a:gd name="connsiteY37" fmla="*/ 268003 h 612294"/>
                  <a:gd name="connsiteX38" fmla="*/ 582987 w 821093"/>
                  <a:gd name="connsiteY38" fmla="*/ 200299 h 612294"/>
                  <a:gd name="connsiteX39" fmla="*/ 677056 w 821093"/>
                  <a:gd name="connsiteY39" fmla="*/ 200299 h 612294"/>
                  <a:gd name="connsiteX40" fmla="*/ 712575 w 821093"/>
                  <a:gd name="connsiteY40" fmla="*/ 235818 h 612294"/>
                  <a:gd name="connsiteX41" fmla="*/ 721452 w 821093"/>
                  <a:gd name="connsiteY41" fmla="*/ 244695 h 612294"/>
                  <a:gd name="connsiteX42" fmla="*/ 783612 w 821093"/>
                  <a:gd name="connsiteY42" fmla="*/ 244695 h 612294"/>
                  <a:gd name="connsiteX43" fmla="*/ 801367 w 821093"/>
                  <a:gd name="connsiteY43" fmla="*/ 226960 h 612294"/>
                  <a:gd name="connsiteX44" fmla="*/ 801367 w 821093"/>
                  <a:gd name="connsiteY44" fmla="*/ 226941 h 612294"/>
                  <a:gd name="connsiteX45" fmla="*/ 801367 w 821093"/>
                  <a:gd name="connsiteY45" fmla="*/ 209167 h 612294"/>
                  <a:gd name="connsiteX46" fmla="*/ 783622 w 821093"/>
                  <a:gd name="connsiteY46" fmla="*/ 191403 h 612294"/>
                  <a:gd name="connsiteX47" fmla="*/ 783612 w 821093"/>
                  <a:gd name="connsiteY47" fmla="*/ 191403 h 612294"/>
                  <a:gd name="connsiteX48" fmla="*/ 783612 w 821093"/>
                  <a:gd name="connsiteY48" fmla="*/ 183021 h 612294"/>
                  <a:gd name="connsiteX49" fmla="*/ 713613 w 821093"/>
                  <a:gd name="connsiteY49" fmla="*/ 96753 h 612294"/>
                  <a:gd name="connsiteX50" fmla="*/ 618363 w 821093"/>
                  <a:gd name="connsiteY50" fmla="*/ 76703 h 612294"/>
                  <a:gd name="connsiteX51" fmla="*/ 577644 w 821093"/>
                  <a:gd name="connsiteY51" fmla="*/ 2065 h 612294"/>
                  <a:gd name="connsiteX52" fmla="*/ 554374 w 821093"/>
                  <a:gd name="connsiteY52" fmla="*/ 81266 h 612294"/>
                  <a:gd name="connsiteX53" fmla="*/ 397078 w 821093"/>
                  <a:gd name="connsiteY53" fmla="*/ 78884 h 612294"/>
                  <a:gd name="connsiteX54" fmla="*/ 365646 w 821093"/>
                  <a:gd name="connsiteY54" fmla="*/ 87962 h 612294"/>
                  <a:gd name="connsiteX55" fmla="*/ 352025 w 821093"/>
                  <a:gd name="connsiteY55" fmla="*/ 84847 h 612294"/>
                  <a:gd name="connsiteX56" fmla="*/ 73247 w 821093"/>
                  <a:gd name="connsiteY56" fmla="*/ 84847 h 612294"/>
                  <a:gd name="connsiteX57" fmla="*/ 37729 w 821093"/>
                  <a:gd name="connsiteY57" fmla="*/ 120365 h 612294"/>
                  <a:gd name="connsiteX58" fmla="*/ 37729 w 821093"/>
                  <a:gd name="connsiteY58" fmla="*/ 226922 h 612294"/>
                  <a:gd name="connsiteX59" fmla="*/ 55483 w 821093"/>
                  <a:gd name="connsiteY59" fmla="*/ 244676 h 612294"/>
                  <a:gd name="connsiteX60" fmla="*/ 55493 w 821093"/>
                  <a:gd name="connsiteY60" fmla="*/ 244676 h 612294"/>
                  <a:gd name="connsiteX61" fmla="*/ 108766 w 821093"/>
                  <a:gd name="connsiteY61" fmla="*/ 244676 h 612294"/>
                  <a:gd name="connsiteX62" fmla="*/ 108766 w 821093"/>
                  <a:gd name="connsiteY62" fmla="*/ 235799 h 612294"/>
                  <a:gd name="connsiteX63" fmla="*/ 144285 w 821093"/>
                  <a:gd name="connsiteY63" fmla="*/ 200280 h 612294"/>
                  <a:gd name="connsiteX64" fmla="*/ 238068 w 821093"/>
                  <a:gd name="connsiteY64" fmla="*/ 200280 h 612294"/>
                  <a:gd name="connsiteX65" fmla="*/ 219532 w 821093"/>
                  <a:gd name="connsiteY65" fmla="*/ 268270 h 612294"/>
                  <a:gd name="connsiteX66" fmla="*/ 206645 w 821093"/>
                  <a:gd name="connsiteY66" fmla="*/ 265622 h 612294"/>
                  <a:gd name="connsiteX67" fmla="*/ 199977 w 821093"/>
                  <a:gd name="connsiteY67" fmla="*/ 258068 h 612294"/>
                  <a:gd name="connsiteX68" fmla="*/ 199977 w 821093"/>
                  <a:gd name="connsiteY68" fmla="*/ 258068 h 612294"/>
                  <a:gd name="connsiteX69" fmla="*/ 192319 w 821093"/>
                  <a:gd name="connsiteY69" fmla="*/ 250334 h 612294"/>
                  <a:gd name="connsiteX70" fmla="*/ 169621 w 821093"/>
                  <a:gd name="connsiteY70" fmla="*/ 250334 h 612294"/>
                  <a:gd name="connsiteX71" fmla="*/ 161915 w 821093"/>
                  <a:gd name="connsiteY71" fmla="*/ 258040 h 612294"/>
                  <a:gd name="connsiteX72" fmla="*/ 161915 w 821093"/>
                  <a:gd name="connsiteY72" fmla="*/ 258040 h 612294"/>
                  <a:gd name="connsiteX73" fmla="*/ 155296 w 821093"/>
                  <a:gd name="connsiteY73" fmla="*/ 265660 h 612294"/>
                  <a:gd name="connsiteX74" fmla="*/ 143789 w 821093"/>
                  <a:gd name="connsiteY74" fmla="*/ 267927 h 612294"/>
                  <a:gd name="connsiteX75" fmla="*/ 134788 w 821093"/>
                  <a:gd name="connsiteY75" fmla="*/ 263317 h 612294"/>
                  <a:gd name="connsiteX76" fmla="*/ 134788 w 821093"/>
                  <a:gd name="connsiteY76" fmla="*/ 263250 h 612294"/>
                  <a:gd name="connsiteX77" fmla="*/ 124797 w 821093"/>
                  <a:gd name="connsiteY77" fmla="*/ 258907 h 612294"/>
                  <a:gd name="connsiteX78" fmla="*/ 103708 w 821093"/>
                  <a:gd name="connsiteY78" fmla="*/ 267279 h 612294"/>
                  <a:gd name="connsiteX79" fmla="*/ 99393 w 821093"/>
                  <a:gd name="connsiteY79" fmla="*/ 277280 h 612294"/>
                  <a:gd name="connsiteX80" fmla="*/ 99393 w 821093"/>
                  <a:gd name="connsiteY80" fmla="*/ 277280 h 612294"/>
                  <a:gd name="connsiteX81" fmla="*/ 96060 w 821093"/>
                  <a:gd name="connsiteY81" fmla="*/ 286729 h 612294"/>
                  <a:gd name="connsiteX82" fmla="*/ 82067 w 821093"/>
                  <a:gd name="connsiteY82" fmla="*/ 296025 h 612294"/>
                  <a:gd name="connsiteX83" fmla="*/ 72028 w 821093"/>
                  <a:gd name="connsiteY83" fmla="*/ 295368 h 612294"/>
                  <a:gd name="connsiteX84" fmla="*/ 71942 w 821093"/>
                  <a:gd name="connsiteY84" fmla="*/ 295283 h 612294"/>
                  <a:gd name="connsiteX85" fmla="*/ 61058 w 821093"/>
                  <a:gd name="connsiteY85" fmla="*/ 295280 h 612294"/>
                  <a:gd name="connsiteX86" fmla="*/ 61055 w 821093"/>
                  <a:gd name="connsiteY86" fmla="*/ 295283 h 612294"/>
                  <a:gd name="connsiteX87" fmla="*/ 44977 w 821093"/>
                  <a:gd name="connsiteY87" fmla="*/ 311361 h 612294"/>
                  <a:gd name="connsiteX88" fmla="*/ 44977 w 821093"/>
                  <a:gd name="connsiteY88" fmla="*/ 322257 h 612294"/>
                  <a:gd name="connsiteX89" fmla="*/ 45053 w 821093"/>
                  <a:gd name="connsiteY89" fmla="*/ 322333 h 612294"/>
                  <a:gd name="connsiteX90" fmla="*/ 45739 w 821093"/>
                  <a:gd name="connsiteY90" fmla="*/ 332401 h 612294"/>
                  <a:gd name="connsiteX91" fmla="*/ 39157 w 821093"/>
                  <a:gd name="connsiteY91" fmla="*/ 342088 h 612294"/>
                  <a:gd name="connsiteX92" fmla="*/ 29547 w 821093"/>
                  <a:gd name="connsiteY92" fmla="*/ 345174 h 612294"/>
                  <a:gd name="connsiteX93" fmla="*/ 29451 w 821093"/>
                  <a:gd name="connsiteY93" fmla="*/ 345127 h 612294"/>
                  <a:gd name="connsiteX94" fmla="*/ 19317 w 821093"/>
                  <a:gd name="connsiteY94" fmla="*/ 349146 h 612294"/>
                  <a:gd name="connsiteX95" fmla="*/ 10325 w 821093"/>
                  <a:gd name="connsiteY95" fmla="*/ 369978 h 612294"/>
                  <a:gd name="connsiteX96" fmla="*/ 14307 w 821093"/>
                  <a:gd name="connsiteY96" fmla="*/ 380103 h 612294"/>
                  <a:gd name="connsiteX97" fmla="*/ 14307 w 821093"/>
                  <a:gd name="connsiteY97" fmla="*/ 380103 h 612294"/>
                  <a:gd name="connsiteX98" fmla="*/ 18621 w 821093"/>
                  <a:gd name="connsiteY98" fmla="*/ 389161 h 612294"/>
                  <a:gd name="connsiteX99" fmla="*/ 15259 w 821093"/>
                  <a:gd name="connsiteY99" fmla="*/ 405592 h 612294"/>
                  <a:gd name="connsiteX100" fmla="*/ 7706 w 821093"/>
                  <a:gd name="connsiteY100" fmla="*/ 412259 h 612294"/>
                  <a:gd name="connsiteX101" fmla="*/ 7706 w 821093"/>
                  <a:gd name="connsiteY101" fmla="*/ 412259 h 612294"/>
                  <a:gd name="connsiteX102" fmla="*/ 0 w 821093"/>
                  <a:gd name="connsiteY102" fmla="*/ 419965 h 612294"/>
                  <a:gd name="connsiteX103" fmla="*/ 0 w 821093"/>
                  <a:gd name="connsiteY103" fmla="*/ 442653 h 612294"/>
                  <a:gd name="connsiteX104" fmla="*/ 7696 w 821093"/>
                  <a:gd name="connsiteY104" fmla="*/ 450359 h 612294"/>
                  <a:gd name="connsiteX105" fmla="*/ 7696 w 821093"/>
                  <a:gd name="connsiteY105" fmla="*/ 450359 h 612294"/>
                  <a:gd name="connsiteX106" fmla="*/ 15316 w 821093"/>
                  <a:gd name="connsiteY106" fmla="*/ 457027 h 612294"/>
                  <a:gd name="connsiteX107" fmla="*/ 17574 w 821093"/>
                  <a:gd name="connsiteY107" fmla="*/ 468523 h 612294"/>
                  <a:gd name="connsiteX108" fmla="*/ 12964 w 821093"/>
                  <a:gd name="connsiteY108" fmla="*/ 477524 h 612294"/>
                  <a:gd name="connsiteX109" fmla="*/ 12897 w 821093"/>
                  <a:gd name="connsiteY109" fmla="*/ 477524 h 612294"/>
                  <a:gd name="connsiteX110" fmla="*/ 8592 w 821093"/>
                  <a:gd name="connsiteY110" fmla="*/ 487507 h 612294"/>
                  <a:gd name="connsiteX111" fmla="*/ 16964 w 821093"/>
                  <a:gd name="connsiteY111" fmla="*/ 508595 h 612294"/>
                  <a:gd name="connsiteX112" fmla="*/ 26965 w 821093"/>
                  <a:gd name="connsiteY112" fmla="*/ 512910 h 612294"/>
                  <a:gd name="connsiteX113" fmla="*/ 26965 w 821093"/>
                  <a:gd name="connsiteY113" fmla="*/ 512910 h 612294"/>
                  <a:gd name="connsiteX114" fmla="*/ 36414 w 821093"/>
                  <a:gd name="connsiteY114" fmla="*/ 516243 h 612294"/>
                  <a:gd name="connsiteX115" fmla="*/ 45710 w 821093"/>
                  <a:gd name="connsiteY115" fmla="*/ 530236 h 612294"/>
                  <a:gd name="connsiteX116" fmla="*/ 45053 w 821093"/>
                  <a:gd name="connsiteY116" fmla="*/ 540275 h 612294"/>
                  <a:gd name="connsiteX117" fmla="*/ 44968 w 821093"/>
                  <a:gd name="connsiteY117" fmla="*/ 540361 h 612294"/>
                  <a:gd name="connsiteX118" fmla="*/ 44968 w 821093"/>
                  <a:gd name="connsiteY118" fmla="*/ 551257 h 612294"/>
                  <a:gd name="connsiteX119" fmla="*/ 61017 w 821093"/>
                  <a:gd name="connsiteY119" fmla="*/ 567297 h 612294"/>
                  <a:gd name="connsiteX120" fmla="*/ 71901 w 821093"/>
                  <a:gd name="connsiteY120" fmla="*/ 567300 h 612294"/>
                  <a:gd name="connsiteX121" fmla="*/ 71904 w 821093"/>
                  <a:gd name="connsiteY121" fmla="*/ 567297 h 612294"/>
                  <a:gd name="connsiteX122" fmla="*/ 71980 w 821093"/>
                  <a:gd name="connsiteY122" fmla="*/ 567221 h 612294"/>
                  <a:gd name="connsiteX123" fmla="*/ 82048 w 821093"/>
                  <a:gd name="connsiteY123" fmla="*/ 566545 h 612294"/>
                  <a:gd name="connsiteX124" fmla="*/ 91735 w 821093"/>
                  <a:gd name="connsiteY124" fmla="*/ 573127 h 612294"/>
                  <a:gd name="connsiteX125" fmla="*/ 94821 w 821093"/>
                  <a:gd name="connsiteY125" fmla="*/ 582728 h 612294"/>
                  <a:gd name="connsiteX126" fmla="*/ 94821 w 821093"/>
                  <a:gd name="connsiteY126" fmla="*/ 582833 h 612294"/>
                  <a:gd name="connsiteX127" fmla="*/ 98841 w 821093"/>
                  <a:gd name="connsiteY127" fmla="*/ 592958 h 612294"/>
                  <a:gd name="connsiteX128" fmla="*/ 119672 w 821093"/>
                  <a:gd name="connsiteY128" fmla="*/ 601959 h 612294"/>
                  <a:gd name="connsiteX129" fmla="*/ 129797 w 821093"/>
                  <a:gd name="connsiteY129" fmla="*/ 597939 h 612294"/>
                  <a:gd name="connsiteX130" fmla="*/ 129797 w 821093"/>
                  <a:gd name="connsiteY130" fmla="*/ 597939 h 612294"/>
                  <a:gd name="connsiteX131" fmla="*/ 138855 w 821093"/>
                  <a:gd name="connsiteY131" fmla="*/ 593625 h 612294"/>
                  <a:gd name="connsiteX132" fmla="*/ 155334 w 821093"/>
                  <a:gd name="connsiteY132" fmla="*/ 597006 h 612294"/>
                  <a:gd name="connsiteX133" fmla="*/ 161954 w 821093"/>
                  <a:gd name="connsiteY133" fmla="*/ 604569 h 612294"/>
                  <a:gd name="connsiteX134" fmla="*/ 161954 w 821093"/>
                  <a:gd name="connsiteY134" fmla="*/ 604569 h 612294"/>
                  <a:gd name="connsiteX135" fmla="*/ 169659 w 821093"/>
                  <a:gd name="connsiteY135" fmla="*/ 612275 h 612294"/>
                  <a:gd name="connsiteX136" fmla="*/ 192357 w 821093"/>
                  <a:gd name="connsiteY136" fmla="*/ 612275 h 612294"/>
                  <a:gd name="connsiteX137" fmla="*/ 200054 w 821093"/>
                  <a:gd name="connsiteY137" fmla="*/ 604569 h 612294"/>
                  <a:gd name="connsiteX138" fmla="*/ 200054 w 821093"/>
                  <a:gd name="connsiteY138" fmla="*/ 604569 h 612294"/>
                  <a:gd name="connsiteX139" fmla="*/ 206721 w 821093"/>
                  <a:gd name="connsiteY139" fmla="*/ 596949 h 612294"/>
                  <a:gd name="connsiteX140" fmla="*/ 218218 w 821093"/>
                  <a:gd name="connsiteY140" fmla="*/ 594682 h 612294"/>
                  <a:gd name="connsiteX141" fmla="*/ 227219 w 821093"/>
                  <a:gd name="connsiteY141" fmla="*/ 599292 h 612294"/>
                  <a:gd name="connsiteX142" fmla="*/ 227219 w 821093"/>
                  <a:gd name="connsiteY142" fmla="*/ 599359 h 612294"/>
                  <a:gd name="connsiteX143" fmla="*/ 237220 w 821093"/>
                  <a:gd name="connsiteY143" fmla="*/ 603683 h 612294"/>
                  <a:gd name="connsiteX144" fmla="*/ 258308 w 821093"/>
                  <a:gd name="connsiteY144" fmla="*/ 595311 h 612294"/>
                  <a:gd name="connsiteX145" fmla="*/ 262639 w 821093"/>
                  <a:gd name="connsiteY145" fmla="*/ 585325 h 612294"/>
                  <a:gd name="connsiteX146" fmla="*/ 262633 w 821093"/>
                  <a:gd name="connsiteY146" fmla="*/ 585309 h 612294"/>
                  <a:gd name="connsiteX147" fmla="*/ 262633 w 821093"/>
                  <a:gd name="connsiteY147" fmla="*/ 585309 h 612294"/>
                  <a:gd name="connsiteX148" fmla="*/ 265976 w 821093"/>
                  <a:gd name="connsiteY148" fmla="*/ 575860 h 612294"/>
                  <a:gd name="connsiteX149" fmla="*/ 279968 w 821093"/>
                  <a:gd name="connsiteY149" fmla="*/ 566564 h 612294"/>
                  <a:gd name="connsiteX150" fmla="*/ 290008 w 821093"/>
                  <a:gd name="connsiteY150" fmla="*/ 567221 h 612294"/>
                  <a:gd name="connsiteX151" fmla="*/ 290093 w 821093"/>
                  <a:gd name="connsiteY151" fmla="*/ 567307 h 612294"/>
                  <a:gd name="connsiteX152" fmla="*/ 300978 w 821093"/>
                  <a:gd name="connsiteY152" fmla="*/ 567310 h 612294"/>
                  <a:gd name="connsiteX153" fmla="*/ 300981 w 821093"/>
                  <a:gd name="connsiteY153" fmla="*/ 567307 h 612294"/>
                  <a:gd name="connsiteX154" fmla="*/ 317030 w 821093"/>
                  <a:gd name="connsiteY154" fmla="*/ 551267 h 612294"/>
                  <a:gd name="connsiteX155" fmla="*/ 317030 w 821093"/>
                  <a:gd name="connsiteY155" fmla="*/ 540370 h 612294"/>
                  <a:gd name="connsiteX156" fmla="*/ 316954 w 821093"/>
                  <a:gd name="connsiteY156" fmla="*/ 540294 h 612294"/>
                  <a:gd name="connsiteX157" fmla="*/ 316278 w 821093"/>
                  <a:gd name="connsiteY157" fmla="*/ 530226 h 612294"/>
                  <a:gd name="connsiteX158" fmla="*/ 322850 w 821093"/>
                  <a:gd name="connsiteY158" fmla="*/ 520539 h 612294"/>
                  <a:gd name="connsiteX159" fmla="*/ 332451 w 821093"/>
                  <a:gd name="connsiteY159" fmla="*/ 517453 h 612294"/>
                  <a:gd name="connsiteX160" fmla="*/ 332556 w 821093"/>
                  <a:gd name="connsiteY160" fmla="*/ 517453 h 612294"/>
                  <a:gd name="connsiteX161" fmla="*/ 342681 w 821093"/>
                  <a:gd name="connsiteY161" fmla="*/ 513434 h 612294"/>
                  <a:gd name="connsiteX162" fmla="*/ 351682 w 821093"/>
                  <a:gd name="connsiteY162" fmla="*/ 492602 h 612294"/>
                  <a:gd name="connsiteX163" fmla="*/ 347663 w 821093"/>
                  <a:gd name="connsiteY163" fmla="*/ 482477 h 612294"/>
                  <a:gd name="connsiteX164" fmla="*/ 343338 w 821093"/>
                  <a:gd name="connsiteY164" fmla="*/ 473419 h 612294"/>
                  <a:gd name="connsiteX165" fmla="*/ 346720 w 821093"/>
                  <a:gd name="connsiteY165" fmla="*/ 456950 h 612294"/>
                  <a:gd name="connsiteX166" fmla="*/ 354282 w 821093"/>
                  <a:gd name="connsiteY166" fmla="*/ 450283 h 612294"/>
                  <a:gd name="connsiteX167" fmla="*/ 354282 w 821093"/>
                  <a:gd name="connsiteY167" fmla="*/ 450283 h 612294"/>
                  <a:gd name="connsiteX168" fmla="*/ 361979 w 821093"/>
                  <a:gd name="connsiteY168" fmla="*/ 442577 h 612294"/>
                  <a:gd name="connsiteX169" fmla="*/ 361979 w 821093"/>
                  <a:gd name="connsiteY169" fmla="*/ 419965 h 612294"/>
                  <a:gd name="connsiteX170" fmla="*/ 354273 w 821093"/>
                  <a:gd name="connsiteY170" fmla="*/ 412259 h 612294"/>
                  <a:gd name="connsiteX171" fmla="*/ 354244 w 821093"/>
                  <a:gd name="connsiteY171" fmla="*/ 412259 h 612294"/>
                  <a:gd name="connsiteX172" fmla="*/ 354244 w 821093"/>
                  <a:gd name="connsiteY172" fmla="*/ 412259 h 612294"/>
                  <a:gd name="connsiteX173" fmla="*/ 346624 w 821093"/>
                  <a:gd name="connsiteY173" fmla="*/ 405592 h 612294"/>
                  <a:gd name="connsiteX174" fmla="*/ 344357 w 821093"/>
                  <a:gd name="connsiteY174" fmla="*/ 394095 h 612294"/>
                  <a:gd name="connsiteX175" fmla="*/ 348967 w 821093"/>
                  <a:gd name="connsiteY175" fmla="*/ 385094 h 612294"/>
                  <a:gd name="connsiteX176" fmla="*/ 349044 w 821093"/>
                  <a:gd name="connsiteY176" fmla="*/ 385094 h 612294"/>
                  <a:gd name="connsiteX177" fmla="*/ 353399 w 821093"/>
                  <a:gd name="connsiteY177" fmla="*/ 375119 h 612294"/>
                  <a:gd name="connsiteX178" fmla="*/ 353397 w 821093"/>
                  <a:gd name="connsiteY178" fmla="*/ 375112 h 612294"/>
                  <a:gd name="connsiteX179" fmla="*/ 345024 w 821093"/>
                  <a:gd name="connsiteY179" fmla="*/ 354023 h 612294"/>
                  <a:gd name="connsiteX180" fmla="*/ 335023 w 821093"/>
                  <a:gd name="connsiteY180" fmla="*/ 349708 h 612294"/>
                  <a:gd name="connsiteX181" fmla="*/ 335023 w 821093"/>
                  <a:gd name="connsiteY181" fmla="*/ 349708 h 612294"/>
                  <a:gd name="connsiteX182" fmla="*/ 325574 w 821093"/>
                  <a:gd name="connsiteY182" fmla="*/ 346375 h 612294"/>
                  <a:gd name="connsiteX183" fmla="*/ 316278 w 821093"/>
                  <a:gd name="connsiteY183" fmla="*/ 332382 h 612294"/>
                  <a:gd name="connsiteX184" fmla="*/ 316944 w 821093"/>
                  <a:gd name="connsiteY184" fmla="*/ 322343 h 612294"/>
                  <a:gd name="connsiteX185" fmla="*/ 317030 w 821093"/>
                  <a:gd name="connsiteY185" fmla="*/ 322257 h 612294"/>
                  <a:gd name="connsiteX186" fmla="*/ 317030 w 821093"/>
                  <a:gd name="connsiteY186" fmla="*/ 311361 h 612294"/>
                  <a:gd name="connsiteX187" fmla="*/ 300914 w 821093"/>
                  <a:gd name="connsiteY187" fmla="*/ 295321 h 612294"/>
                  <a:gd name="connsiteX188" fmla="*/ 290030 w 821093"/>
                  <a:gd name="connsiteY188" fmla="*/ 295318 h 612294"/>
                  <a:gd name="connsiteX189" fmla="*/ 290027 w 821093"/>
                  <a:gd name="connsiteY189" fmla="*/ 295321 h 612294"/>
                  <a:gd name="connsiteX190" fmla="*/ 289951 w 821093"/>
                  <a:gd name="connsiteY190" fmla="*/ 295397 h 612294"/>
                  <a:gd name="connsiteX191" fmla="*/ 279873 w 821093"/>
                  <a:gd name="connsiteY191" fmla="*/ 296073 h 612294"/>
                  <a:gd name="connsiteX192" fmla="*/ 272548 w 821093"/>
                  <a:gd name="connsiteY192" fmla="*/ 291101 h 612294"/>
                  <a:gd name="connsiteX193" fmla="*/ 297313 w 821093"/>
                  <a:gd name="connsiteY193" fmla="*/ 200280 h 612294"/>
                  <a:gd name="connsiteX194" fmla="*/ 304114 w 821093"/>
                  <a:gd name="connsiteY194" fmla="*/ 200280 h 612294"/>
                  <a:gd name="connsiteX195" fmla="*/ 339633 w 821093"/>
                  <a:gd name="connsiteY195" fmla="*/ 235799 h 612294"/>
                  <a:gd name="connsiteX196" fmla="*/ 339633 w 821093"/>
                  <a:gd name="connsiteY196" fmla="*/ 271289 h 612294"/>
                  <a:gd name="connsiteX197" fmla="*/ 366303 w 821093"/>
                  <a:gd name="connsiteY197" fmla="*/ 297959 h 612294"/>
                  <a:gd name="connsiteX198" fmla="*/ 455095 w 821093"/>
                  <a:gd name="connsiteY198" fmla="*/ 297959 h 612294"/>
                  <a:gd name="connsiteX199" fmla="*/ 481765 w 821093"/>
                  <a:gd name="connsiteY199" fmla="*/ 271289 h 612294"/>
                  <a:gd name="connsiteX200" fmla="*/ 481765 w 821093"/>
                  <a:gd name="connsiteY200" fmla="*/ 235799 h 612294"/>
                  <a:gd name="connsiteX201" fmla="*/ 517227 w 821093"/>
                  <a:gd name="connsiteY201" fmla="*/ 200280 h 612294"/>
                  <a:gd name="connsiteX202" fmla="*/ 523780 w 821093"/>
                  <a:gd name="connsiteY202" fmla="*/ 200280 h 612294"/>
                  <a:gd name="connsiteX203" fmla="*/ 548545 w 821093"/>
                  <a:gd name="connsiteY203" fmla="*/ 291168 h 612294"/>
                  <a:gd name="connsiteX204" fmla="*/ 541172 w 821093"/>
                  <a:gd name="connsiteY204" fmla="*/ 296064 h 612294"/>
                  <a:gd name="connsiteX205" fmla="*/ 531133 w 821093"/>
                  <a:gd name="connsiteY205" fmla="*/ 295406 h 612294"/>
                  <a:gd name="connsiteX206" fmla="*/ 531047 w 821093"/>
                  <a:gd name="connsiteY206" fmla="*/ 295321 h 612294"/>
                  <a:gd name="connsiteX207" fmla="*/ 520163 w 821093"/>
                  <a:gd name="connsiteY207" fmla="*/ 295318 h 612294"/>
                  <a:gd name="connsiteX208" fmla="*/ 520160 w 821093"/>
                  <a:gd name="connsiteY208" fmla="*/ 295321 h 612294"/>
                  <a:gd name="connsiteX209" fmla="*/ 504111 w 821093"/>
                  <a:gd name="connsiteY209" fmla="*/ 311361 h 612294"/>
                  <a:gd name="connsiteX210" fmla="*/ 504111 w 821093"/>
                  <a:gd name="connsiteY210" fmla="*/ 322257 h 612294"/>
                  <a:gd name="connsiteX211" fmla="*/ 504187 w 821093"/>
                  <a:gd name="connsiteY211" fmla="*/ 322333 h 612294"/>
                  <a:gd name="connsiteX212" fmla="*/ 504863 w 821093"/>
                  <a:gd name="connsiteY212" fmla="*/ 332401 h 612294"/>
                  <a:gd name="connsiteX213" fmla="*/ 498291 w 821093"/>
                  <a:gd name="connsiteY213" fmla="*/ 342088 h 612294"/>
                  <a:gd name="connsiteX214" fmla="*/ 488690 w 821093"/>
                  <a:gd name="connsiteY214" fmla="*/ 345174 h 612294"/>
                  <a:gd name="connsiteX215" fmla="*/ 488585 w 821093"/>
                  <a:gd name="connsiteY215" fmla="*/ 345127 h 612294"/>
                  <a:gd name="connsiteX216" fmla="*/ 478460 w 821093"/>
                  <a:gd name="connsiteY216" fmla="*/ 349146 h 612294"/>
                  <a:gd name="connsiteX217" fmla="*/ 469459 w 821093"/>
                  <a:gd name="connsiteY217" fmla="*/ 369978 h 612294"/>
                  <a:gd name="connsiteX218" fmla="*/ 473478 w 821093"/>
                  <a:gd name="connsiteY218" fmla="*/ 380103 h 612294"/>
                  <a:gd name="connsiteX219" fmla="*/ 477803 w 821093"/>
                  <a:gd name="connsiteY219" fmla="*/ 389161 h 612294"/>
                  <a:gd name="connsiteX220" fmla="*/ 474421 w 821093"/>
                  <a:gd name="connsiteY220" fmla="*/ 405630 h 612294"/>
                  <a:gd name="connsiteX221" fmla="*/ 466858 w 821093"/>
                  <a:gd name="connsiteY221" fmla="*/ 412297 h 612294"/>
                  <a:gd name="connsiteX222" fmla="*/ 466858 w 821093"/>
                  <a:gd name="connsiteY222" fmla="*/ 412297 h 612294"/>
                  <a:gd name="connsiteX223" fmla="*/ 459162 w 821093"/>
                  <a:gd name="connsiteY223" fmla="*/ 420003 h 612294"/>
                  <a:gd name="connsiteX224" fmla="*/ 459162 w 821093"/>
                  <a:gd name="connsiteY224" fmla="*/ 442691 h 612294"/>
                  <a:gd name="connsiteX225" fmla="*/ 466858 w 821093"/>
                  <a:gd name="connsiteY225" fmla="*/ 450397 h 612294"/>
                  <a:gd name="connsiteX226" fmla="*/ 466858 w 821093"/>
                  <a:gd name="connsiteY226" fmla="*/ 450397 h 612294"/>
                  <a:gd name="connsiteX227" fmla="*/ 474478 w 821093"/>
                  <a:gd name="connsiteY227" fmla="*/ 457065 h 612294"/>
                  <a:gd name="connsiteX228" fmla="*/ 476745 w 821093"/>
                  <a:gd name="connsiteY228" fmla="*/ 468561 h 612294"/>
                  <a:gd name="connsiteX229" fmla="*/ 472135 w 821093"/>
                  <a:gd name="connsiteY229" fmla="*/ 477562 h 612294"/>
                  <a:gd name="connsiteX230" fmla="*/ 472059 w 821093"/>
                  <a:gd name="connsiteY230" fmla="*/ 477562 h 612294"/>
                  <a:gd name="connsiteX231" fmla="*/ 467697 w 821093"/>
                  <a:gd name="connsiteY231" fmla="*/ 487507 h 612294"/>
                  <a:gd name="connsiteX232" fmla="*/ 476069 w 821093"/>
                  <a:gd name="connsiteY232" fmla="*/ 508595 h 612294"/>
                  <a:gd name="connsiteX233" fmla="*/ 486070 w 821093"/>
                  <a:gd name="connsiteY233" fmla="*/ 512910 h 612294"/>
                  <a:gd name="connsiteX234" fmla="*/ 486070 w 821093"/>
                  <a:gd name="connsiteY234" fmla="*/ 512910 h 612294"/>
                  <a:gd name="connsiteX235" fmla="*/ 495519 w 821093"/>
                  <a:gd name="connsiteY235" fmla="*/ 516243 h 612294"/>
                  <a:gd name="connsiteX236" fmla="*/ 504815 w 821093"/>
                  <a:gd name="connsiteY236" fmla="*/ 530236 h 612294"/>
                  <a:gd name="connsiteX237" fmla="*/ 504149 w 821093"/>
                  <a:gd name="connsiteY237" fmla="*/ 540275 h 612294"/>
                  <a:gd name="connsiteX238" fmla="*/ 504063 w 821093"/>
                  <a:gd name="connsiteY238" fmla="*/ 540361 h 612294"/>
                  <a:gd name="connsiteX239" fmla="*/ 504063 w 821093"/>
                  <a:gd name="connsiteY239" fmla="*/ 551257 h 612294"/>
                  <a:gd name="connsiteX240" fmla="*/ 520113 w 821093"/>
                  <a:gd name="connsiteY240" fmla="*/ 567297 h 612294"/>
                  <a:gd name="connsiteX241" fmla="*/ 530997 w 821093"/>
                  <a:gd name="connsiteY241" fmla="*/ 567300 h 612294"/>
                  <a:gd name="connsiteX242" fmla="*/ 531000 w 821093"/>
                  <a:gd name="connsiteY242" fmla="*/ 567297 h 612294"/>
                  <a:gd name="connsiteX243" fmla="*/ 531076 w 821093"/>
                  <a:gd name="connsiteY243" fmla="*/ 567221 h 612294"/>
                  <a:gd name="connsiteX244" fmla="*/ 541153 w 821093"/>
                  <a:gd name="connsiteY244" fmla="*/ 566545 h 612294"/>
                  <a:gd name="connsiteX245" fmla="*/ 550840 w 821093"/>
                  <a:gd name="connsiteY245" fmla="*/ 573127 h 612294"/>
                  <a:gd name="connsiteX246" fmla="*/ 553993 w 821093"/>
                  <a:gd name="connsiteY246" fmla="*/ 582757 h 612294"/>
                  <a:gd name="connsiteX247" fmla="*/ 553945 w 821093"/>
                  <a:gd name="connsiteY247" fmla="*/ 582861 h 612294"/>
                  <a:gd name="connsiteX248" fmla="*/ 557965 w 821093"/>
                  <a:gd name="connsiteY248" fmla="*/ 592986 h 612294"/>
                  <a:gd name="connsiteX249" fmla="*/ 578796 w 821093"/>
                  <a:gd name="connsiteY249" fmla="*/ 601988 h 612294"/>
                  <a:gd name="connsiteX250" fmla="*/ 588921 w 821093"/>
                  <a:gd name="connsiteY250" fmla="*/ 597968 h 612294"/>
                  <a:gd name="connsiteX251" fmla="*/ 588921 w 821093"/>
                  <a:gd name="connsiteY251" fmla="*/ 597968 h 612294"/>
                  <a:gd name="connsiteX252" fmla="*/ 597980 w 821093"/>
                  <a:gd name="connsiteY252" fmla="*/ 593653 h 612294"/>
                  <a:gd name="connsiteX253" fmla="*/ 614448 w 821093"/>
                  <a:gd name="connsiteY253" fmla="*/ 597035 h 612294"/>
                  <a:gd name="connsiteX254" fmla="*/ 621116 w 821093"/>
                  <a:gd name="connsiteY254" fmla="*/ 604588 h 612294"/>
                  <a:gd name="connsiteX255" fmla="*/ 621116 w 821093"/>
                  <a:gd name="connsiteY255" fmla="*/ 604588 h 612294"/>
                  <a:gd name="connsiteX256" fmla="*/ 628812 w 821093"/>
                  <a:gd name="connsiteY256" fmla="*/ 612294 h 612294"/>
                  <a:gd name="connsiteX257" fmla="*/ 651510 w 821093"/>
                  <a:gd name="connsiteY257" fmla="*/ 612294 h 612294"/>
                  <a:gd name="connsiteX258" fmla="*/ 659216 w 821093"/>
                  <a:gd name="connsiteY258" fmla="*/ 604588 h 612294"/>
                  <a:gd name="connsiteX259" fmla="*/ 659216 w 821093"/>
                  <a:gd name="connsiteY259" fmla="*/ 604588 h 612294"/>
                  <a:gd name="connsiteX260" fmla="*/ 665883 w 821093"/>
                  <a:gd name="connsiteY260" fmla="*/ 596968 h 612294"/>
                  <a:gd name="connsiteX261" fmla="*/ 677389 w 821093"/>
                  <a:gd name="connsiteY261" fmla="*/ 594701 h 612294"/>
                  <a:gd name="connsiteX262" fmla="*/ 686391 w 821093"/>
                  <a:gd name="connsiteY262" fmla="*/ 599311 h 612294"/>
                  <a:gd name="connsiteX263" fmla="*/ 686391 w 821093"/>
                  <a:gd name="connsiteY263" fmla="*/ 599378 h 612294"/>
                  <a:gd name="connsiteX264" fmla="*/ 696297 w 821093"/>
                  <a:gd name="connsiteY264" fmla="*/ 603712 h 612294"/>
                  <a:gd name="connsiteX265" fmla="*/ 717385 w 821093"/>
                  <a:gd name="connsiteY265" fmla="*/ 595339 h 612294"/>
                  <a:gd name="connsiteX266" fmla="*/ 721700 w 821093"/>
                  <a:gd name="connsiteY266" fmla="*/ 585338 h 612294"/>
                  <a:gd name="connsiteX267" fmla="*/ 721700 w 821093"/>
                  <a:gd name="connsiteY267" fmla="*/ 585338 h 612294"/>
                  <a:gd name="connsiteX268" fmla="*/ 725033 w 821093"/>
                  <a:gd name="connsiteY268" fmla="*/ 575889 h 612294"/>
                  <a:gd name="connsiteX269" fmla="*/ 739026 w 821093"/>
                  <a:gd name="connsiteY269" fmla="*/ 566593 h 612294"/>
                  <a:gd name="connsiteX270" fmla="*/ 749065 w 821093"/>
                  <a:gd name="connsiteY270" fmla="*/ 567250 h 612294"/>
                  <a:gd name="connsiteX271" fmla="*/ 749151 w 821093"/>
                  <a:gd name="connsiteY271" fmla="*/ 567336 h 612294"/>
                  <a:gd name="connsiteX272" fmla="*/ 760035 w 821093"/>
                  <a:gd name="connsiteY272" fmla="*/ 567338 h 612294"/>
                  <a:gd name="connsiteX273" fmla="*/ 760038 w 821093"/>
                  <a:gd name="connsiteY273" fmla="*/ 567336 h 612294"/>
                  <a:gd name="connsiteX274" fmla="*/ 776087 w 821093"/>
                  <a:gd name="connsiteY274" fmla="*/ 551295 h 612294"/>
                  <a:gd name="connsiteX275" fmla="*/ 776087 w 821093"/>
                  <a:gd name="connsiteY275" fmla="*/ 540399 h 612294"/>
                  <a:gd name="connsiteX276" fmla="*/ 776011 w 821093"/>
                  <a:gd name="connsiteY276" fmla="*/ 540323 h 612294"/>
                  <a:gd name="connsiteX277" fmla="*/ 775335 w 821093"/>
                  <a:gd name="connsiteY277" fmla="*/ 530255 h 612294"/>
                  <a:gd name="connsiteX278" fmla="*/ 781917 w 821093"/>
                  <a:gd name="connsiteY278" fmla="*/ 520568 h 612294"/>
                  <a:gd name="connsiteX279" fmla="*/ 791547 w 821093"/>
                  <a:gd name="connsiteY279" fmla="*/ 517444 h 612294"/>
                  <a:gd name="connsiteX280" fmla="*/ 791642 w 821093"/>
                  <a:gd name="connsiteY280" fmla="*/ 517444 h 612294"/>
                  <a:gd name="connsiteX281" fmla="*/ 801776 w 821093"/>
                  <a:gd name="connsiteY281" fmla="*/ 513424 h 612294"/>
                  <a:gd name="connsiteX282" fmla="*/ 810768 w 821093"/>
                  <a:gd name="connsiteY282" fmla="*/ 492593 h 612294"/>
                  <a:gd name="connsiteX283" fmla="*/ 806748 w 821093"/>
                  <a:gd name="connsiteY283" fmla="*/ 482468 h 612294"/>
                  <a:gd name="connsiteX284" fmla="*/ 806748 w 821093"/>
                  <a:gd name="connsiteY284" fmla="*/ 482468 h 612294"/>
                  <a:gd name="connsiteX285" fmla="*/ 802434 w 821093"/>
                  <a:gd name="connsiteY285" fmla="*/ 473410 h 612294"/>
                  <a:gd name="connsiteX286" fmla="*/ 805834 w 821093"/>
                  <a:gd name="connsiteY286" fmla="*/ 457027 h 612294"/>
                  <a:gd name="connsiteX287" fmla="*/ 813387 w 821093"/>
                  <a:gd name="connsiteY287" fmla="*/ 450359 h 612294"/>
                  <a:gd name="connsiteX288" fmla="*/ 813387 w 821093"/>
                  <a:gd name="connsiteY288" fmla="*/ 450359 h 612294"/>
                  <a:gd name="connsiteX289" fmla="*/ 821093 w 821093"/>
                  <a:gd name="connsiteY289" fmla="*/ 442653 h 612294"/>
                  <a:gd name="connsiteX290" fmla="*/ 821093 w 821093"/>
                  <a:gd name="connsiteY290" fmla="*/ 419965 h 612294"/>
                  <a:gd name="connsiteX291" fmla="*/ 813397 w 821093"/>
                  <a:gd name="connsiteY291" fmla="*/ 412259 h 612294"/>
                  <a:gd name="connsiteX292" fmla="*/ 180994 w 821093"/>
                  <a:gd name="connsiteY292" fmla="*/ 493107 h 612294"/>
                  <a:gd name="connsiteX293" fmla="*/ 119167 w 821093"/>
                  <a:gd name="connsiteY293" fmla="*/ 431338 h 612294"/>
                  <a:gd name="connsiteX294" fmla="*/ 180937 w 821093"/>
                  <a:gd name="connsiteY294" fmla="*/ 369511 h 612294"/>
                  <a:gd name="connsiteX295" fmla="*/ 242764 w 821093"/>
                  <a:gd name="connsiteY295" fmla="*/ 431280 h 612294"/>
                  <a:gd name="connsiteX296" fmla="*/ 242764 w 821093"/>
                  <a:gd name="connsiteY296" fmla="*/ 431309 h 612294"/>
                  <a:gd name="connsiteX297" fmla="*/ 180994 w 821093"/>
                  <a:gd name="connsiteY297" fmla="*/ 493107 h 612294"/>
                  <a:gd name="connsiteX298" fmla="*/ 445789 w 821093"/>
                  <a:gd name="connsiteY298" fmla="*/ 75969 h 612294"/>
                  <a:gd name="connsiteX299" fmla="*/ 498176 w 821093"/>
                  <a:gd name="connsiteY299" fmla="*/ 71740 h 612294"/>
                  <a:gd name="connsiteX300" fmla="*/ 530562 w 821093"/>
                  <a:gd name="connsiteY300" fmla="*/ 12209 h 612294"/>
                  <a:gd name="connsiteX301" fmla="*/ 556088 w 821093"/>
                  <a:gd name="connsiteY301" fmla="*/ 86971 h 612294"/>
                  <a:gd name="connsiteX302" fmla="*/ 574548 w 821093"/>
                  <a:gd name="connsiteY302" fmla="*/ 75960 h 612294"/>
                  <a:gd name="connsiteX303" fmla="*/ 445789 w 821093"/>
                  <a:gd name="connsiteY303" fmla="*/ 75960 h 612294"/>
                  <a:gd name="connsiteX304" fmla="*/ 445789 w 821093"/>
                  <a:gd name="connsiteY304" fmla="*/ 75969 h 612294"/>
                  <a:gd name="connsiteX305" fmla="*/ 640099 w 821093"/>
                  <a:gd name="connsiteY305" fmla="*/ 493107 h 612294"/>
                  <a:gd name="connsiteX306" fmla="*/ 578329 w 821093"/>
                  <a:gd name="connsiteY306" fmla="*/ 431280 h 612294"/>
                  <a:gd name="connsiteX307" fmla="*/ 640156 w 821093"/>
                  <a:gd name="connsiteY307" fmla="*/ 369511 h 612294"/>
                  <a:gd name="connsiteX308" fmla="*/ 701926 w 821093"/>
                  <a:gd name="connsiteY308" fmla="*/ 431309 h 612294"/>
                  <a:gd name="connsiteX309" fmla="*/ 640099 w 821093"/>
                  <a:gd name="connsiteY309" fmla="*/ 493107 h 612294"/>
                  <a:gd name="connsiteX0" fmla="*/ 813397 w 821093"/>
                  <a:gd name="connsiteY0" fmla="*/ 412259 h 612294"/>
                  <a:gd name="connsiteX1" fmla="*/ 813397 w 821093"/>
                  <a:gd name="connsiteY1" fmla="*/ 412259 h 612294"/>
                  <a:gd name="connsiteX2" fmla="*/ 805777 w 821093"/>
                  <a:gd name="connsiteY2" fmla="*/ 405592 h 612294"/>
                  <a:gd name="connsiteX3" fmla="*/ 803520 w 821093"/>
                  <a:gd name="connsiteY3" fmla="*/ 394095 h 612294"/>
                  <a:gd name="connsiteX4" fmla="*/ 808130 w 821093"/>
                  <a:gd name="connsiteY4" fmla="*/ 385094 h 612294"/>
                  <a:gd name="connsiteX5" fmla="*/ 808196 w 821093"/>
                  <a:gd name="connsiteY5" fmla="*/ 385094 h 612294"/>
                  <a:gd name="connsiteX6" fmla="*/ 812502 w 821093"/>
                  <a:gd name="connsiteY6" fmla="*/ 375112 h 612294"/>
                  <a:gd name="connsiteX7" fmla="*/ 804129 w 821093"/>
                  <a:gd name="connsiteY7" fmla="*/ 354023 h 612294"/>
                  <a:gd name="connsiteX8" fmla="*/ 794128 w 821093"/>
                  <a:gd name="connsiteY8" fmla="*/ 349708 h 612294"/>
                  <a:gd name="connsiteX9" fmla="*/ 794128 w 821093"/>
                  <a:gd name="connsiteY9" fmla="*/ 349708 h 612294"/>
                  <a:gd name="connsiteX10" fmla="*/ 784679 w 821093"/>
                  <a:gd name="connsiteY10" fmla="*/ 346375 h 612294"/>
                  <a:gd name="connsiteX11" fmla="*/ 775383 w 821093"/>
                  <a:gd name="connsiteY11" fmla="*/ 332382 h 612294"/>
                  <a:gd name="connsiteX12" fmla="*/ 776040 w 821093"/>
                  <a:gd name="connsiteY12" fmla="*/ 322343 h 612294"/>
                  <a:gd name="connsiteX13" fmla="*/ 776126 w 821093"/>
                  <a:gd name="connsiteY13" fmla="*/ 322257 h 612294"/>
                  <a:gd name="connsiteX14" fmla="*/ 776126 w 821093"/>
                  <a:gd name="connsiteY14" fmla="*/ 311361 h 612294"/>
                  <a:gd name="connsiteX15" fmla="*/ 760114 w 821093"/>
                  <a:gd name="connsiteY15" fmla="*/ 295321 h 612294"/>
                  <a:gd name="connsiteX16" fmla="*/ 749230 w 821093"/>
                  <a:gd name="connsiteY16" fmla="*/ 295318 h 612294"/>
                  <a:gd name="connsiteX17" fmla="*/ 749227 w 821093"/>
                  <a:gd name="connsiteY17" fmla="*/ 295321 h 612294"/>
                  <a:gd name="connsiteX18" fmla="*/ 749151 w 821093"/>
                  <a:gd name="connsiteY18" fmla="*/ 295397 h 612294"/>
                  <a:gd name="connsiteX19" fmla="*/ 739083 w 821093"/>
                  <a:gd name="connsiteY19" fmla="*/ 296073 h 612294"/>
                  <a:gd name="connsiteX20" fmla="*/ 729396 w 821093"/>
                  <a:gd name="connsiteY20" fmla="*/ 289491 h 612294"/>
                  <a:gd name="connsiteX21" fmla="*/ 726310 w 821093"/>
                  <a:gd name="connsiteY21" fmla="*/ 279890 h 612294"/>
                  <a:gd name="connsiteX22" fmla="*/ 726310 w 821093"/>
                  <a:gd name="connsiteY22" fmla="*/ 279785 h 612294"/>
                  <a:gd name="connsiteX23" fmla="*/ 722290 w 821093"/>
                  <a:gd name="connsiteY23" fmla="*/ 269660 h 612294"/>
                  <a:gd name="connsiteX24" fmla="*/ 701459 w 821093"/>
                  <a:gd name="connsiteY24" fmla="*/ 260659 h 612294"/>
                  <a:gd name="connsiteX25" fmla="*/ 691334 w 821093"/>
                  <a:gd name="connsiteY25" fmla="*/ 264679 h 612294"/>
                  <a:gd name="connsiteX26" fmla="*/ 691334 w 821093"/>
                  <a:gd name="connsiteY26" fmla="*/ 264679 h 612294"/>
                  <a:gd name="connsiteX27" fmla="*/ 682276 w 821093"/>
                  <a:gd name="connsiteY27" fmla="*/ 268994 h 612294"/>
                  <a:gd name="connsiteX28" fmla="*/ 665798 w 821093"/>
                  <a:gd name="connsiteY28" fmla="*/ 265612 h 612294"/>
                  <a:gd name="connsiteX29" fmla="*/ 659130 w 821093"/>
                  <a:gd name="connsiteY29" fmla="*/ 258049 h 612294"/>
                  <a:gd name="connsiteX30" fmla="*/ 659130 w 821093"/>
                  <a:gd name="connsiteY30" fmla="*/ 258049 h 612294"/>
                  <a:gd name="connsiteX31" fmla="*/ 651472 w 821093"/>
                  <a:gd name="connsiteY31" fmla="*/ 250334 h 612294"/>
                  <a:gd name="connsiteX32" fmla="*/ 628774 w 821093"/>
                  <a:gd name="connsiteY32" fmla="*/ 250334 h 612294"/>
                  <a:gd name="connsiteX33" fmla="*/ 621078 w 821093"/>
                  <a:gd name="connsiteY33" fmla="*/ 258040 h 612294"/>
                  <a:gd name="connsiteX34" fmla="*/ 621078 w 821093"/>
                  <a:gd name="connsiteY34" fmla="*/ 258040 h 612294"/>
                  <a:gd name="connsiteX35" fmla="*/ 614410 w 821093"/>
                  <a:gd name="connsiteY35" fmla="*/ 265660 h 612294"/>
                  <a:gd name="connsiteX36" fmla="*/ 602913 w 821093"/>
                  <a:gd name="connsiteY36" fmla="*/ 267927 h 612294"/>
                  <a:gd name="connsiteX37" fmla="*/ 601447 w 821093"/>
                  <a:gd name="connsiteY37" fmla="*/ 268003 h 612294"/>
                  <a:gd name="connsiteX38" fmla="*/ 582987 w 821093"/>
                  <a:gd name="connsiteY38" fmla="*/ 200299 h 612294"/>
                  <a:gd name="connsiteX39" fmla="*/ 677056 w 821093"/>
                  <a:gd name="connsiteY39" fmla="*/ 200299 h 612294"/>
                  <a:gd name="connsiteX40" fmla="*/ 712575 w 821093"/>
                  <a:gd name="connsiteY40" fmla="*/ 235818 h 612294"/>
                  <a:gd name="connsiteX41" fmla="*/ 721452 w 821093"/>
                  <a:gd name="connsiteY41" fmla="*/ 244695 h 612294"/>
                  <a:gd name="connsiteX42" fmla="*/ 783612 w 821093"/>
                  <a:gd name="connsiteY42" fmla="*/ 244695 h 612294"/>
                  <a:gd name="connsiteX43" fmla="*/ 801367 w 821093"/>
                  <a:gd name="connsiteY43" fmla="*/ 226960 h 612294"/>
                  <a:gd name="connsiteX44" fmla="*/ 801367 w 821093"/>
                  <a:gd name="connsiteY44" fmla="*/ 226941 h 612294"/>
                  <a:gd name="connsiteX45" fmla="*/ 801367 w 821093"/>
                  <a:gd name="connsiteY45" fmla="*/ 209167 h 612294"/>
                  <a:gd name="connsiteX46" fmla="*/ 783622 w 821093"/>
                  <a:gd name="connsiteY46" fmla="*/ 191403 h 612294"/>
                  <a:gd name="connsiteX47" fmla="*/ 783612 w 821093"/>
                  <a:gd name="connsiteY47" fmla="*/ 191403 h 612294"/>
                  <a:gd name="connsiteX48" fmla="*/ 783612 w 821093"/>
                  <a:gd name="connsiteY48" fmla="*/ 183021 h 612294"/>
                  <a:gd name="connsiteX49" fmla="*/ 713613 w 821093"/>
                  <a:gd name="connsiteY49" fmla="*/ 96753 h 612294"/>
                  <a:gd name="connsiteX50" fmla="*/ 618363 w 821093"/>
                  <a:gd name="connsiteY50" fmla="*/ 76703 h 612294"/>
                  <a:gd name="connsiteX51" fmla="*/ 577644 w 821093"/>
                  <a:gd name="connsiteY51" fmla="*/ 2065 h 612294"/>
                  <a:gd name="connsiteX52" fmla="*/ 554374 w 821093"/>
                  <a:gd name="connsiteY52" fmla="*/ 81266 h 612294"/>
                  <a:gd name="connsiteX53" fmla="*/ 397078 w 821093"/>
                  <a:gd name="connsiteY53" fmla="*/ 78884 h 612294"/>
                  <a:gd name="connsiteX54" fmla="*/ 365646 w 821093"/>
                  <a:gd name="connsiteY54" fmla="*/ 87962 h 612294"/>
                  <a:gd name="connsiteX55" fmla="*/ 352025 w 821093"/>
                  <a:gd name="connsiteY55" fmla="*/ 84847 h 612294"/>
                  <a:gd name="connsiteX56" fmla="*/ 73247 w 821093"/>
                  <a:gd name="connsiteY56" fmla="*/ 84847 h 612294"/>
                  <a:gd name="connsiteX57" fmla="*/ 37729 w 821093"/>
                  <a:gd name="connsiteY57" fmla="*/ 120365 h 612294"/>
                  <a:gd name="connsiteX58" fmla="*/ 37729 w 821093"/>
                  <a:gd name="connsiteY58" fmla="*/ 226922 h 612294"/>
                  <a:gd name="connsiteX59" fmla="*/ 55483 w 821093"/>
                  <a:gd name="connsiteY59" fmla="*/ 244676 h 612294"/>
                  <a:gd name="connsiteX60" fmla="*/ 55493 w 821093"/>
                  <a:gd name="connsiteY60" fmla="*/ 244676 h 612294"/>
                  <a:gd name="connsiteX61" fmla="*/ 108766 w 821093"/>
                  <a:gd name="connsiteY61" fmla="*/ 244676 h 612294"/>
                  <a:gd name="connsiteX62" fmla="*/ 108766 w 821093"/>
                  <a:gd name="connsiteY62" fmla="*/ 235799 h 612294"/>
                  <a:gd name="connsiteX63" fmla="*/ 144285 w 821093"/>
                  <a:gd name="connsiteY63" fmla="*/ 200280 h 612294"/>
                  <a:gd name="connsiteX64" fmla="*/ 238068 w 821093"/>
                  <a:gd name="connsiteY64" fmla="*/ 200280 h 612294"/>
                  <a:gd name="connsiteX65" fmla="*/ 219532 w 821093"/>
                  <a:gd name="connsiteY65" fmla="*/ 268270 h 612294"/>
                  <a:gd name="connsiteX66" fmla="*/ 206645 w 821093"/>
                  <a:gd name="connsiteY66" fmla="*/ 265622 h 612294"/>
                  <a:gd name="connsiteX67" fmla="*/ 199977 w 821093"/>
                  <a:gd name="connsiteY67" fmla="*/ 258068 h 612294"/>
                  <a:gd name="connsiteX68" fmla="*/ 199977 w 821093"/>
                  <a:gd name="connsiteY68" fmla="*/ 258068 h 612294"/>
                  <a:gd name="connsiteX69" fmla="*/ 192319 w 821093"/>
                  <a:gd name="connsiteY69" fmla="*/ 250334 h 612294"/>
                  <a:gd name="connsiteX70" fmla="*/ 169621 w 821093"/>
                  <a:gd name="connsiteY70" fmla="*/ 250334 h 612294"/>
                  <a:gd name="connsiteX71" fmla="*/ 161915 w 821093"/>
                  <a:gd name="connsiteY71" fmla="*/ 258040 h 612294"/>
                  <a:gd name="connsiteX72" fmla="*/ 161915 w 821093"/>
                  <a:gd name="connsiteY72" fmla="*/ 258040 h 612294"/>
                  <a:gd name="connsiteX73" fmla="*/ 155296 w 821093"/>
                  <a:gd name="connsiteY73" fmla="*/ 265660 h 612294"/>
                  <a:gd name="connsiteX74" fmla="*/ 143789 w 821093"/>
                  <a:gd name="connsiteY74" fmla="*/ 267927 h 612294"/>
                  <a:gd name="connsiteX75" fmla="*/ 134788 w 821093"/>
                  <a:gd name="connsiteY75" fmla="*/ 263317 h 612294"/>
                  <a:gd name="connsiteX76" fmla="*/ 134788 w 821093"/>
                  <a:gd name="connsiteY76" fmla="*/ 263250 h 612294"/>
                  <a:gd name="connsiteX77" fmla="*/ 124797 w 821093"/>
                  <a:gd name="connsiteY77" fmla="*/ 258907 h 612294"/>
                  <a:gd name="connsiteX78" fmla="*/ 103708 w 821093"/>
                  <a:gd name="connsiteY78" fmla="*/ 267279 h 612294"/>
                  <a:gd name="connsiteX79" fmla="*/ 99393 w 821093"/>
                  <a:gd name="connsiteY79" fmla="*/ 277280 h 612294"/>
                  <a:gd name="connsiteX80" fmla="*/ 99393 w 821093"/>
                  <a:gd name="connsiteY80" fmla="*/ 277280 h 612294"/>
                  <a:gd name="connsiteX81" fmla="*/ 96060 w 821093"/>
                  <a:gd name="connsiteY81" fmla="*/ 286729 h 612294"/>
                  <a:gd name="connsiteX82" fmla="*/ 82067 w 821093"/>
                  <a:gd name="connsiteY82" fmla="*/ 296025 h 612294"/>
                  <a:gd name="connsiteX83" fmla="*/ 72028 w 821093"/>
                  <a:gd name="connsiteY83" fmla="*/ 295368 h 612294"/>
                  <a:gd name="connsiteX84" fmla="*/ 71942 w 821093"/>
                  <a:gd name="connsiteY84" fmla="*/ 295283 h 612294"/>
                  <a:gd name="connsiteX85" fmla="*/ 61058 w 821093"/>
                  <a:gd name="connsiteY85" fmla="*/ 295280 h 612294"/>
                  <a:gd name="connsiteX86" fmla="*/ 61055 w 821093"/>
                  <a:gd name="connsiteY86" fmla="*/ 295283 h 612294"/>
                  <a:gd name="connsiteX87" fmla="*/ 44977 w 821093"/>
                  <a:gd name="connsiteY87" fmla="*/ 311361 h 612294"/>
                  <a:gd name="connsiteX88" fmla="*/ 44977 w 821093"/>
                  <a:gd name="connsiteY88" fmla="*/ 322257 h 612294"/>
                  <a:gd name="connsiteX89" fmla="*/ 45053 w 821093"/>
                  <a:gd name="connsiteY89" fmla="*/ 322333 h 612294"/>
                  <a:gd name="connsiteX90" fmla="*/ 45739 w 821093"/>
                  <a:gd name="connsiteY90" fmla="*/ 332401 h 612294"/>
                  <a:gd name="connsiteX91" fmla="*/ 39157 w 821093"/>
                  <a:gd name="connsiteY91" fmla="*/ 342088 h 612294"/>
                  <a:gd name="connsiteX92" fmla="*/ 29547 w 821093"/>
                  <a:gd name="connsiteY92" fmla="*/ 345174 h 612294"/>
                  <a:gd name="connsiteX93" fmla="*/ 29451 w 821093"/>
                  <a:gd name="connsiteY93" fmla="*/ 345127 h 612294"/>
                  <a:gd name="connsiteX94" fmla="*/ 19317 w 821093"/>
                  <a:gd name="connsiteY94" fmla="*/ 349146 h 612294"/>
                  <a:gd name="connsiteX95" fmla="*/ 10325 w 821093"/>
                  <a:gd name="connsiteY95" fmla="*/ 369978 h 612294"/>
                  <a:gd name="connsiteX96" fmla="*/ 14307 w 821093"/>
                  <a:gd name="connsiteY96" fmla="*/ 380103 h 612294"/>
                  <a:gd name="connsiteX97" fmla="*/ 14307 w 821093"/>
                  <a:gd name="connsiteY97" fmla="*/ 380103 h 612294"/>
                  <a:gd name="connsiteX98" fmla="*/ 18621 w 821093"/>
                  <a:gd name="connsiteY98" fmla="*/ 389161 h 612294"/>
                  <a:gd name="connsiteX99" fmla="*/ 15259 w 821093"/>
                  <a:gd name="connsiteY99" fmla="*/ 405592 h 612294"/>
                  <a:gd name="connsiteX100" fmla="*/ 7706 w 821093"/>
                  <a:gd name="connsiteY100" fmla="*/ 412259 h 612294"/>
                  <a:gd name="connsiteX101" fmla="*/ 7706 w 821093"/>
                  <a:gd name="connsiteY101" fmla="*/ 412259 h 612294"/>
                  <a:gd name="connsiteX102" fmla="*/ 0 w 821093"/>
                  <a:gd name="connsiteY102" fmla="*/ 419965 h 612294"/>
                  <a:gd name="connsiteX103" fmla="*/ 0 w 821093"/>
                  <a:gd name="connsiteY103" fmla="*/ 442653 h 612294"/>
                  <a:gd name="connsiteX104" fmla="*/ 7696 w 821093"/>
                  <a:gd name="connsiteY104" fmla="*/ 450359 h 612294"/>
                  <a:gd name="connsiteX105" fmla="*/ 7696 w 821093"/>
                  <a:gd name="connsiteY105" fmla="*/ 450359 h 612294"/>
                  <a:gd name="connsiteX106" fmla="*/ 15316 w 821093"/>
                  <a:gd name="connsiteY106" fmla="*/ 457027 h 612294"/>
                  <a:gd name="connsiteX107" fmla="*/ 17574 w 821093"/>
                  <a:gd name="connsiteY107" fmla="*/ 468523 h 612294"/>
                  <a:gd name="connsiteX108" fmla="*/ 12964 w 821093"/>
                  <a:gd name="connsiteY108" fmla="*/ 477524 h 612294"/>
                  <a:gd name="connsiteX109" fmla="*/ 12897 w 821093"/>
                  <a:gd name="connsiteY109" fmla="*/ 477524 h 612294"/>
                  <a:gd name="connsiteX110" fmla="*/ 8592 w 821093"/>
                  <a:gd name="connsiteY110" fmla="*/ 487507 h 612294"/>
                  <a:gd name="connsiteX111" fmla="*/ 16964 w 821093"/>
                  <a:gd name="connsiteY111" fmla="*/ 508595 h 612294"/>
                  <a:gd name="connsiteX112" fmla="*/ 26965 w 821093"/>
                  <a:gd name="connsiteY112" fmla="*/ 512910 h 612294"/>
                  <a:gd name="connsiteX113" fmla="*/ 26965 w 821093"/>
                  <a:gd name="connsiteY113" fmla="*/ 512910 h 612294"/>
                  <a:gd name="connsiteX114" fmla="*/ 36414 w 821093"/>
                  <a:gd name="connsiteY114" fmla="*/ 516243 h 612294"/>
                  <a:gd name="connsiteX115" fmla="*/ 45710 w 821093"/>
                  <a:gd name="connsiteY115" fmla="*/ 530236 h 612294"/>
                  <a:gd name="connsiteX116" fmla="*/ 45053 w 821093"/>
                  <a:gd name="connsiteY116" fmla="*/ 540275 h 612294"/>
                  <a:gd name="connsiteX117" fmla="*/ 44968 w 821093"/>
                  <a:gd name="connsiteY117" fmla="*/ 540361 h 612294"/>
                  <a:gd name="connsiteX118" fmla="*/ 44968 w 821093"/>
                  <a:gd name="connsiteY118" fmla="*/ 551257 h 612294"/>
                  <a:gd name="connsiteX119" fmla="*/ 61017 w 821093"/>
                  <a:gd name="connsiteY119" fmla="*/ 567297 h 612294"/>
                  <a:gd name="connsiteX120" fmla="*/ 71901 w 821093"/>
                  <a:gd name="connsiteY120" fmla="*/ 567300 h 612294"/>
                  <a:gd name="connsiteX121" fmla="*/ 71904 w 821093"/>
                  <a:gd name="connsiteY121" fmla="*/ 567297 h 612294"/>
                  <a:gd name="connsiteX122" fmla="*/ 71980 w 821093"/>
                  <a:gd name="connsiteY122" fmla="*/ 567221 h 612294"/>
                  <a:gd name="connsiteX123" fmla="*/ 82048 w 821093"/>
                  <a:gd name="connsiteY123" fmla="*/ 566545 h 612294"/>
                  <a:gd name="connsiteX124" fmla="*/ 91735 w 821093"/>
                  <a:gd name="connsiteY124" fmla="*/ 573127 h 612294"/>
                  <a:gd name="connsiteX125" fmla="*/ 94821 w 821093"/>
                  <a:gd name="connsiteY125" fmla="*/ 582728 h 612294"/>
                  <a:gd name="connsiteX126" fmla="*/ 94821 w 821093"/>
                  <a:gd name="connsiteY126" fmla="*/ 582833 h 612294"/>
                  <a:gd name="connsiteX127" fmla="*/ 98841 w 821093"/>
                  <a:gd name="connsiteY127" fmla="*/ 592958 h 612294"/>
                  <a:gd name="connsiteX128" fmla="*/ 119672 w 821093"/>
                  <a:gd name="connsiteY128" fmla="*/ 601959 h 612294"/>
                  <a:gd name="connsiteX129" fmla="*/ 129797 w 821093"/>
                  <a:gd name="connsiteY129" fmla="*/ 597939 h 612294"/>
                  <a:gd name="connsiteX130" fmla="*/ 129797 w 821093"/>
                  <a:gd name="connsiteY130" fmla="*/ 597939 h 612294"/>
                  <a:gd name="connsiteX131" fmla="*/ 138855 w 821093"/>
                  <a:gd name="connsiteY131" fmla="*/ 593625 h 612294"/>
                  <a:gd name="connsiteX132" fmla="*/ 155334 w 821093"/>
                  <a:gd name="connsiteY132" fmla="*/ 597006 h 612294"/>
                  <a:gd name="connsiteX133" fmla="*/ 161954 w 821093"/>
                  <a:gd name="connsiteY133" fmla="*/ 604569 h 612294"/>
                  <a:gd name="connsiteX134" fmla="*/ 161954 w 821093"/>
                  <a:gd name="connsiteY134" fmla="*/ 604569 h 612294"/>
                  <a:gd name="connsiteX135" fmla="*/ 169659 w 821093"/>
                  <a:gd name="connsiteY135" fmla="*/ 612275 h 612294"/>
                  <a:gd name="connsiteX136" fmla="*/ 192357 w 821093"/>
                  <a:gd name="connsiteY136" fmla="*/ 612275 h 612294"/>
                  <a:gd name="connsiteX137" fmla="*/ 200054 w 821093"/>
                  <a:gd name="connsiteY137" fmla="*/ 604569 h 612294"/>
                  <a:gd name="connsiteX138" fmla="*/ 200054 w 821093"/>
                  <a:gd name="connsiteY138" fmla="*/ 604569 h 612294"/>
                  <a:gd name="connsiteX139" fmla="*/ 206721 w 821093"/>
                  <a:gd name="connsiteY139" fmla="*/ 596949 h 612294"/>
                  <a:gd name="connsiteX140" fmla="*/ 218218 w 821093"/>
                  <a:gd name="connsiteY140" fmla="*/ 594682 h 612294"/>
                  <a:gd name="connsiteX141" fmla="*/ 227219 w 821093"/>
                  <a:gd name="connsiteY141" fmla="*/ 599292 h 612294"/>
                  <a:gd name="connsiteX142" fmla="*/ 227219 w 821093"/>
                  <a:gd name="connsiteY142" fmla="*/ 599359 h 612294"/>
                  <a:gd name="connsiteX143" fmla="*/ 237220 w 821093"/>
                  <a:gd name="connsiteY143" fmla="*/ 603683 h 612294"/>
                  <a:gd name="connsiteX144" fmla="*/ 258308 w 821093"/>
                  <a:gd name="connsiteY144" fmla="*/ 595311 h 612294"/>
                  <a:gd name="connsiteX145" fmla="*/ 262639 w 821093"/>
                  <a:gd name="connsiteY145" fmla="*/ 585325 h 612294"/>
                  <a:gd name="connsiteX146" fmla="*/ 262633 w 821093"/>
                  <a:gd name="connsiteY146" fmla="*/ 585309 h 612294"/>
                  <a:gd name="connsiteX147" fmla="*/ 262633 w 821093"/>
                  <a:gd name="connsiteY147" fmla="*/ 585309 h 612294"/>
                  <a:gd name="connsiteX148" fmla="*/ 265976 w 821093"/>
                  <a:gd name="connsiteY148" fmla="*/ 575860 h 612294"/>
                  <a:gd name="connsiteX149" fmla="*/ 279968 w 821093"/>
                  <a:gd name="connsiteY149" fmla="*/ 566564 h 612294"/>
                  <a:gd name="connsiteX150" fmla="*/ 290008 w 821093"/>
                  <a:gd name="connsiteY150" fmla="*/ 567221 h 612294"/>
                  <a:gd name="connsiteX151" fmla="*/ 290093 w 821093"/>
                  <a:gd name="connsiteY151" fmla="*/ 567307 h 612294"/>
                  <a:gd name="connsiteX152" fmla="*/ 300978 w 821093"/>
                  <a:gd name="connsiteY152" fmla="*/ 567310 h 612294"/>
                  <a:gd name="connsiteX153" fmla="*/ 300981 w 821093"/>
                  <a:gd name="connsiteY153" fmla="*/ 567307 h 612294"/>
                  <a:gd name="connsiteX154" fmla="*/ 317030 w 821093"/>
                  <a:gd name="connsiteY154" fmla="*/ 551267 h 612294"/>
                  <a:gd name="connsiteX155" fmla="*/ 317030 w 821093"/>
                  <a:gd name="connsiteY155" fmla="*/ 540370 h 612294"/>
                  <a:gd name="connsiteX156" fmla="*/ 316954 w 821093"/>
                  <a:gd name="connsiteY156" fmla="*/ 540294 h 612294"/>
                  <a:gd name="connsiteX157" fmla="*/ 316278 w 821093"/>
                  <a:gd name="connsiteY157" fmla="*/ 530226 h 612294"/>
                  <a:gd name="connsiteX158" fmla="*/ 322850 w 821093"/>
                  <a:gd name="connsiteY158" fmla="*/ 520539 h 612294"/>
                  <a:gd name="connsiteX159" fmla="*/ 332451 w 821093"/>
                  <a:gd name="connsiteY159" fmla="*/ 517453 h 612294"/>
                  <a:gd name="connsiteX160" fmla="*/ 332556 w 821093"/>
                  <a:gd name="connsiteY160" fmla="*/ 517453 h 612294"/>
                  <a:gd name="connsiteX161" fmla="*/ 342681 w 821093"/>
                  <a:gd name="connsiteY161" fmla="*/ 513434 h 612294"/>
                  <a:gd name="connsiteX162" fmla="*/ 351682 w 821093"/>
                  <a:gd name="connsiteY162" fmla="*/ 492602 h 612294"/>
                  <a:gd name="connsiteX163" fmla="*/ 347663 w 821093"/>
                  <a:gd name="connsiteY163" fmla="*/ 482477 h 612294"/>
                  <a:gd name="connsiteX164" fmla="*/ 343338 w 821093"/>
                  <a:gd name="connsiteY164" fmla="*/ 473419 h 612294"/>
                  <a:gd name="connsiteX165" fmla="*/ 346720 w 821093"/>
                  <a:gd name="connsiteY165" fmla="*/ 456950 h 612294"/>
                  <a:gd name="connsiteX166" fmla="*/ 354282 w 821093"/>
                  <a:gd name="connsiteY166" fmla="*/ 450283 h 612294"/>
                  <a:gd name="connsiteX167" fmla="*/ 354282 w 821093"/>
                  <a:gd name="connsiteY167" fmla="*/ 450283 h 612294"/>
                  <a:gd name="connsiteX168" fmla="*/ 361979 w 821093"/>
                  <a:gd name="connsiteY168" fmla="*/ 442577 h 612294"/>
                  <a:gd name="connsiteX169" fmla="*/ 361979 w 821093"/>
                  <a:gd name="connsiteY169" fmla="*/ 419965 h 612294"/>
                  <a:gd name="connsiteX170" fmla="*/ 354273 w 821093"/>
                  <a:gd name="connsiteY170" fmla="*/ 412259 h 612294"/>
                  <a:gd name="connsiteX171" fmla="*/ 354244 w 821093"/>
                  <a:gd name="connsiteY171" fmla="*/ 412259 h 612294"/>
                  <a:gd name="connsiteX172" fmla="*/ 354244 w 821093"/>
                  <a:gd name="connsiteY172" fmla="*/ 412259 h 612294"/>
                  <a:gd name="connsiteX173" fmla="*/ 346624 w 821093"/>
                  <a:gd name="connsiteY173" fmla="*/ 405592 h 612294"/>
                  <a:gd name="connsiteX174" fmla="*/ 344357 w 821093"/>
                  <a:gd name="connsiteY174" fmla="*/ 394095 h 612294"/>
                  <a:gd name="connsiteX175" fmla="*/ 348967 w 821093"/>
                  <a:gd name="connsiteY175" fmla="*/ 385094 h 612294"/>
                  <a:gd name="connsiteX176" fmla="*/ 349044 w 821093"/>
                  <a:gd name="connsiteY176" fmla="*/ 385094 h 612294"/>
                  <a:gd name="connsiteX177" fmla="*/ 353399 w 821093"/>
                  <a:gd name="connsiteY177" fmla="*/ 375119 h 612294"/>
                  <a:gd name="connsiteX178" fmla="*/ 353397 w 821093"/>
                  <a:gd name="connsiteY178" fmla="*/ 375112 h 612294"/>
                  <a:gd name="connsiteX179" fmla="*/ 345024 w 821093"/>
                  <a:gd name="connsiteY179" fmla="*/ 354023 h 612294"/>
                  <a:gd name="connsiteX180" fmla="*/ 335023 w 821093"/>
                  <a:gd name="connsiteY180" fmla="*/ 349708 h 612294"/>
                  <a:gd name="connsiteX181" fmla="*/ 335023 w 821093"/>
                  <a:gd name="connsiteY181" fmla="*/ 349708 h 612294"/>
                  <a:gd name="connsiteX182" fmla="*/ 325574 w 821093"/>
                  <a:gd name="connsiteY182" fmla="*/ 346375 h 612294"/>
                  <a:gd name="connsiteX183" fmla="*/ 316278 w 821093"/>
                  <a:gd name="connsiteY183" fmla="*/ 332382 h 612294"/>
                  <a:gd name="connsiteX184" fmla="*/ 316944 w 821093"/>
                  <a:gd name="connsiteY184" fmla="*/ 322343 h 612294"/>
                  <a:gd name="connsiteX185" fmla="*/ 317030 w 821093"/>
                  <a:gd name="connsiteY185" fmla="*/ 322257 h 612294"/>
                  <a:gd name="connsiteX186" fmla="*/ 317030 w 821093"/>
                  <a:gd name="connsiteY186" fmla="*/ 311361 h 612294"/>
                  <a:gd name="connsiteX187" fmla="*/ 300914 w 821093"/>
                  <a:gd name="connsiteY187" fmla="*/ 295321 h 612294"/>
                  <a:gd name="connsiteX188" fmla="*/ 290030 w 821093"/>
                  <a:gd name="connsiteY188" fmla="*/ 295318 h 612294"/>
                  <a:gd name="connsiteX189" fmla="*/ 290027 w 821093"/>
                  <a:gd name="connsiteY189" fmla="*/ 295321 h 612294"/>
                  <a:gd name="connsiteX190" fmla="*/ 289951 w 821093"/>
                  <a:gd name="connsiteY190" fmla="*/ 295397 h 612294"/>
                  <a:gd name="connsiteX191" fmla="*/ 279873 w 821093"/>
                  <a:gd name="connsiteY191" fmla="*/ 296073 h 612294"/>
                  <a:gd name="connsiteX192" fmla="*/ 272548 w 821093"/>
                  <a:gd name="connsiteY192" fmla="*/ 291101 h 612294"/>
                  <a:gd name="connsiteX193" fmla="*/ 297313 w 821093"/>
                  <a:gd name="connsiteY193" fmla="*/ 200280 h 612294"/>
                  <a:gd name="connsiteX194" fmla="*/ 304114 w 821093"/>
                  <a:gd name="connsiteY194" fmla="*/ 200280 h 612294"/>
                  <a:gd name="connsiteX195" fmla="*/ 339633 w 821093"/>
                  <a:gd name="connsiteY195" fmla="*/ 235799 h 612294"/>
                  <a:gd name="connsiteX196" fmla="*/ 339633 w 821093"/>
                  <a:gd name="connsiteY196" fmla="*/ 271289 h 612294"/>
                  <a:gd name="connsiteX197" fmla="*/ 366303 w 821093"/>
                  <a:gd name="connsiteY197" fmla="*/ 297959 h 612294"/>
                  <a:gd name="connsiteX198" fmla="*/ 455095 w 821093"/>
                  <a:gd name="connsiteY198" fmla="*/ 297959 h 612294"/>
                  <a:gd name="connsiteX199" fmla="*/ 481765 w 821093"/>
                  <a:gd name="connsiteY199" fmla="*/ 271289 h 612294"/>
                  <a:gd name="connsiteX200" fmla="*/ 481765 w 821093"/>
                  <a:gd name="connsiteY200" fmla="*/ 235799 h 612294"/>
                  <a:gd name="connsiteX201" fmla="*/ 517227 w 821093"/>
                  <a:gd name="connsiteY201" fmla="*/ 200280 h 612294"/>
                  <a:gd name="connsiteX202" fmla="*/ 523780 w 821093"/>
                  <a:gd name="connsiteY202" fmla="*/ 200280 h 612294"/>
                  <a:gd name="connsiteX203" fmla="*/ 548545 w 821093"/>
                  <a:gd name="connsiteY203" fmla="*/ 291168 h 612294"/>
                  <a:gd name="connsiteX204" fmla="*/ 541172 w 821093"/>
                  <a:gd name="connsiteY204" fmla="*/ 296064 h 612294"/>
                  <a:gd name="connsiteX205" fmla="*/ 531133 w 821093"/>
                  <a:gd name="connsiteY205" fmla="*/ 295406 h 612294"/>
                  <a:gd name="connsiteX206" fmla="*/ 531047 w 821093"/>
                  <a:gd name="connsiteY206" fmla="*/ 295321 h 612294"/>
                  <a:gd name="connsiteX207" fmla="*/ 520163 w 821093"/>
                  <a:gd name="connsiteY207" fmla="*/ 295318 h 612294"/>
                  <a:gd name="connsiteX208" fmla="*/ 520160 w 821093"/>
                  <a:gd name="connsiteY208" fmla="*/ 295321 h 612294"/>
                  <a:gd name="connsiteX209" fmla="*/ 504111 w 821093"/>
                  <a:gd name="connsiteY209" fmla="*/ 311361 h 612294"/>
                  <a:gd name="connsiteX210" fmla="*/ 504111 w 821093"/>
                  <a:gd name="connsiteY210" fmla="*/ 322257 h 612294"/>
                  <a:gd name="connsiteX211" fmla="*/ 504187 w 821093"/>
                  <a:gd name="connsiteY211" fmla="*/ 322333 h 612294"/>
                  <a:gd name="connsiteX212" fmla="*/ 504863 w 821093"/>
                  <a:gd name="connsiteY212" fmla="*/ 332401 h 612294"/>
                  <a:gd name="connsiteX213" fmla="*/ 498291 w 821093"/>
                  <a:gd name="connsiteY213" fmla="*/ 342088 h 612294"/>
                  <a:gd name="connsiteX214" fmla="*/ 488690 w 821093"/>
                  <a:gd name="connsiteY214" fmla="*/ 345174 h 612294"/>
                  <a:gd name="connsiteX215" fmla="*/ 488585 w 821093"/>
                  <a:gd name="connsiteY215" fmla="*/ 345127 h 612294"/>
                  <a:gd name="connsiteX216" fmla="*/ 478460 w 821093"/>
                  <a:gd name="connsiteY216" fmla="*/ 349146 h 612294"/>
                  <a:gd name="connsiteX217" fmla="*/ 469459 w 821093"/>
                  <a:gd name="connsiteY217" fmla="*/ 369978 h 612294"/>
                  <a:gd name="connsiteX218" fmla="*/ 473478 w 821093"/>
                  <a:gd name="connsiteY218" fmla="*/ 380103 h 612294"/>
                  <a:gd name="connsiteX219" fmla="*/ 477803 w 821093"/>
                  <a:gd name="connsiteY219" fmla="*/ 389161 h 612294"/>
                  <a:gd name="connsiteX220" fmla="*/ 474421 w 821093"/>
                  <a:gd name="connsiteY220" fmla="*/ 405630 h 612294"/>
                  <a:gd name="connsiteX221" fmla="*/ 466858 w 821093"/>
                  <a:gd name="connsiteY221" fmla="*/ 412297 h 612294"/>
                  <a:gd name="connsiteX222" fmla="*/ 466858 w 821093"/>
                  <a:gd name="connsiteY222" fmla="*/ 412297 h 612294"/>
                  <a:gd name="connsiteX223" fmla="*/ 459162 w 821093"/>
                  <a:gd name="connsiteY223" fmla="*/ 420003 h 612294"/>
                  <a:gd name="connsiteX224" fmla="*/ 459162 w 821093"/>
                  <a:gd name="connsiteY224" fmla="*/ 442691 h 612294"/>
                  <a:gd name="connsiteX225" fmla="*/ 466858 w 821093"/>
                  <a:gd name="connsiteY225" fmla="*/ 450397 h 612294"/>
                  <a:gd name="connsiteX226" fmla="*/ 466858 w 821093"/>
                  <a:gd name="connsiteY226" fmla="*/ 450397 h 612294"/>
                  <a:gd name="connsiteX227" fmla="*/ 474478 w 821093"/>
                  <a:gd name="connsiteY227" fmla="*/ 457065 h 612294"/>
                  <a:gd name="connsiteX228" fmla="*/ 476745 w 821093"/>
                  <a:gd name="connsiteY228" fmla="*/ 468561 h 612294"/>
                  <a:gd name="connsiteX229" fmla="*/ 472135 w 821093"/>
                  <a:gd name="connsiteY229" fmla="*/ 477562 h 612294"/>
                  <a:gd name="connsiteX230" fmla="*/ 472059 w 821093"/>
                  <a:gd name="connsiteY230" fmla="*/ 477562 h 612294"/>
                  <a:gd name="connsiteX231" fmla="*/ 467697 w 821093"/>
                  <a:gd name="connsiteY231" fmla="*/ 487507 h 612294"/>
                  <a:gd name="connsiteX232" fmla="*/ 476069 w 821093"/>
                  <a:gd name="connsiteY232" fmla="*/ 508595 h 612294"/>
                  <a:gd name="connsiteX233" fmla="*/ 486070 w 821093"/>
                  <a:gd name="connsiteY233" fmla="*/ 512910 h 612294"/>
                  <a:gd name="connsiteX234" fmla="*/ 486070 w 821093"/>
                  <a:gd name="connsiteY234" fmla="*/ 512910 h 612294"/>
                  <a:gd name="connsiteX235" fmla="*/ 495519 w 821093"/>
                  <a:gd name="connsiteY235" fmla="*/ 516243 h 612294"/>
                  <a:gd name="connsiteX236" fmla="*/ 504815 w 821093"/>
                  <a:gd name="connsiteY236" fmla="*/ 530236 h 612294"/>
                  <a:gd name="connsiteX237" fmla="*/ 504149 w 821093"/>
                  <a:gd name="connsiteY237" fmla="*/ 540275 h 612294"/>
                  <a:gd name="connsiteX238" fmla="*/ 504063 w 821093"/>
                  <a:gd name="connsiteY238" fmla="*/ 540361 h 612294"/>
                  <a:gd name="connsiteX239" fmla="*/ 504063 w 821093"/>
                  <a:gd name="connsiteY239" fmla="*/ 551257 h 612294"/>
                  <a:gd name="connsiteX240" fmla="*/ 520113 w 821093"/>
                  <a:gd name="connsiteY240" fmla="*/ 567297 h 612294"/>
                  <a:gd name="connsiteX241" fmla="*/ 530997 w 821093"/>
                  <a:gd name="connsiteY241" fmla="*/ 567300 h 612294"/>
                  <a:gd name="connsiteX242" fmla="*/ 531000 w 821093"/>
                  <a:gd name="connsiteY242" fmla="*/ 567297 h 612294"/>
                  <a:gd name="connsiteX243" fmla="*/ 531076 w 821093"/>
                  <a:gd name="connsiteY243" fmla="*/ 567221 h 612294"/>
                  <a:gd name="connsiteX244" fmla="*/ 541153 w 821093"/>
                  <a:gd name="connsiteY244" fmla="*/ 566545 h 612294"/>
                  <a:gd name="connsiteX245" fmla="*/ 550840 w 821093"/>
                  <a:gd name="connsiteY245" fmla="*/ 573127 h 612294"/>
                  <a:gd name="connsiteX246" fmla="*/ 553993 w 821093"/>
                  <a:gd name="connsiteY246" fmla="*/ 582757 h 612294"/>
                  <a:gd name="connsiteX247" fmla="*/ 553945 w 821093"/>
                  <a:gd name="connsiteY247" fmla="*/ 582861 h 612294"/>
                  <a:gd name="connsiteX248" fmla="*/ 557965 w 821093"/>
                  <a:gd name="connsiteY248" fmla="*/ 592986 h 612294"/>
                  <a:gd name="connsiteX249" fmla="*/ 578796 w 821093"/>
                  <a:gd name="connsiteY249" fmla="*/ 601988 h 612294"/>
                  <a:gd name="connsiteX250" fmla="*/ 588921 w 821093"/>
                  <a:gd name="connsiteY250" fmla="*/ 597968 h 612294"/>
                  <a:gd name="connsiteX251" fmla="*/ 588921 w 821093"/>
                  <a:gd name="connsiteY251" fmla="*/ 597968 h 612294"/>
                  <a:gd name="connsiteX252" fmla="*/ 597980 w 821093"/>
                  <a:gd name="connsiteY252" fmla="*/ 593653 h 612294"/>
                  <a:gd name="connsiteX253" fmla="*/ 614448 w 821093"/>
                  <a:gd name="connsiteY253" fmla="*/ 597035 h 612294"/>
                  <a:gd name="connsiteX254" fmla="*/ 621116 w 821093"/>
                  <a:gd name="connsiteY254" fmla="*/ 604588 h 612294"/>
                  <a:gd name="connsiteX255" fmla="*/ 621116 w 821093"/>
                  <a:gd name="connsiteY255" fmla="*/ 604588 h 612294"/>
                  <a:gd name="connsiteX256" fmla="*/ 628812 w 821093"/>
                  <a:gd name="connsiteY256" fmla="*/ 612294 h 612294"/>
                  <a:gd name="connsiteX257" fmla="*/ 651510 w 821093"/>
                  <a:gd name="connsiteY257" fmla="*/ 612294 h 612294"/>
                  <a:gd name="connsiteX258" fmla="*/ 659216 w 821093"/>
                  <a:gd name="connsiteY258" fmla="*/ 604588 h 612294"/>
                  <a:gd name="connsiteX259" fmla="*/ 659216 w 821093"/>
                  <a:gd name="connsiteY259" fmla="*/ 604588 h 612294"/>
                  <a:gd name="connsiteX260" fmla="*/ 665883 w 821093"/>
                  <a:gd name="connsiteY260" fmla="*/ 596968 h 612294"/>
                  <a:gd name="connsiteX261" fmla="*/ 677389 w 821093"/>
                  <a:gd name="connsiteY261" fmla="*/ 594701 h 612294"/>
                  <a:gd name="connsiteX262" fmla="*/ 686391 w 821093"/>
                  <a:gd name="connsiteY262" fmla="*/ 599311 h 612294"/>
                  <a:gd name="connsiteX263" fmla="*/ 686391 w 821093"/>
                  <a:gd name="connsiteY263" fmla="*/ 599378 h 612294"/>
                  <a:gd name="connsiteX264" fmla="*/ 696297 w 821093"/>
                  <a:gd name="connsiteY264" fmla="*/ 603712 h 612294"/>
                  <a:gd name="connsiteX265" fmla="*/ 717385 w 821093"/>
                  <a:gd name="connsiteY265" fmla="*/ 595339 h 612294"/>
                  <a:gd name="connsiteX266" fmla="*/ 721700 w 821093"/>
                  <a:gd name="connsiteY266" fmla="*/ 585338 h 612294"/>
                  <a:gd name="connsiteX267" fmla="*/ 721700 w 821093"/>
                  <a:gd name="connsiteY267" fmla="*/ 585338 h 612294"/>
                  <a:gd name="connsiteX268" fmla="*/ 725033 w 821093"/>
                  <a:gd name="connsiteY268" fmla="*/ 575889 h 612294"/>
                  <a:gd name="connsiteX269" fmla="*/ 739026 w 821093"/>
                  <a:gd name="connsiteY269" fmla="*/ 566593 h 612294"/>
                  <a:gd name="connsiteX270" fmla="*/ 749065 w 821093"/>
                  <a:gd name="connsiteY270" fmla="*/ 567250 h 612294"/>
                  <a:gd name="connsiteX271" fmla="*/ 749151 w 821093"/>
                  <a:gd name="connsiteY271" fmla="*/ 567336 h 612294"/>
                  <a:gd name="connsiteX272" fmla="*/ 760035 w 821093"/>
                  <a:gd name="connsiteY272" fmla="*/ 567338 h 612294"/>
                  <a:gd name="connsiteX273" fmla="*/ 760038 w 821093"/>
                  <a:gd name="connsiteY273" fmla="*/ 567336 h 612294"/>
                  <a:gd name="connsiteX274" fmla="*/ 776087 w 821093"/>
                  <a:gd name="connsiteY274" fmla="*/ 551295 h 612294"/>
                  <a:gd name="connsiteX275" fmla="*/ 776087 w 821093"/>
                  <a:gd name="connsiteY275" fmla="*/ 540399 h 612294"/>
                  <a:gd name="connsiteX276" fmla="*/ 776011 w 821093"/>
                  <a:gd name="connsiteY276" fmla="*/ 540323 h 612294"/>
                  <a:gd name="connsiteX277" fmla="*/ 775335 w 821093"/>
                  <a:gd name="connsiteY277" fmla="*/ 530255 h 612294"/>
                  <a:gd name="connsiteX278" fmla="*/ 781917 w 821093"/>
                  <a:gd name="connsiteY278" fmla="*/ 520568 h 612294"/>
                  <a:gd name="connsiteX279" fmla="*/ 791547 w 821093"/>
                  <a:gd name="connsiteY279" fmla="*/ 517444 h 612294"/>
                  <a:gd name="connsiteX280" fmla="*/ 791642 w 821093"/>
                  <a:gd name="connsiteY280" fmla="*/ 517444 h 612294"/>
                  <a:gd name="connsiteX281" fmla="*/ 801776 w 821093"/>
                  <a:gd name="connsiteY281" fmla="*/ 513424 h 612294"/>
                  <a:gd name="connsiteX282" fmla="*/ 810768 w 821093"/>
                  <a:gd name="connsiteY282" fmla="*/ 492593 h 612294"/>
                  <a:gd name="connsiteX283" fmla="*/ 806748 w 821093"/>
                  <a:gd name="connsiteY283" fmla="*/ 482468 h 612294"/>
                  <a:gd name="connsiteX284" fmla="*/ 806748 w 821093"/>
                  <a:gd name="connsiteY284" fmla="*/ 482468 h 612294"/>
                  <a:gd name="connsiteX285" fmla="*/ 802434 w 821093"/>
                  <a:gd name="connsiteY285" fmla="*/ 473410 h 612294"/>
                  <a:gd name="connsiteX286" fmla="*/ 805834 w 821093"/>
                  <a:gd name="connsiteY286" fmla="*/ 457027 h 612294"/>
                  <a:gd name="connsiteX287" fmla="*/ 813387 w 821093"/>
                  <a:gd name="connsiteY287" fmla="*/ 450359 h 612294"/>
                  <a:gd name="connsiteX288" fmla="*/ 813387 w 821093"/>
                  <a:gd name="connsiteY288" fmla="*/ 450359 h 612294"/>
                  <a:gd name="connsiteX289" fmla="*/ 821093 w 821093"/>
                  <a:gd name="connsiteY289" fmla="*/ 442653 h 612294"/>
                  <a:gd name="connsiteX290" fmla="*/ 821093 w 821093"/>
                  <a:gd name="connsiteY290" fmla="*/ 419965 h 612294"/>
                  <a:gd name="connsiteX291" fmla="*/ 813397 w 821093"/>
                  <a:gd name="connsiteY291" fmla="*/ 412259 h 612294"/>
                  <a:gd name="connsiteX292" fmla="*/ 180994 w 821093"/>
                  <a:gd name="connsiteY292" fmla="*/ 493107 h 612294"/>
                  <a:gd name="connsiteX293" fmla="*/ 119167 w 821093"/>
                  <a:gd name="connsiteY293" fmla="*/ 431338 h 612294"/>
                  <a:gd name="connsiteX294" fmla="*/ 180937 w 821093"/>
                  <a:gd name="connsiteY294" fmla="*/ 369511 h 612294"/>
                  <a:gd name="connsiteX295" fmla="*/ 242764 w 821093"/>
                  <a:gd name="connsiteY295" fmla="*/ 431280 h 612294"/>
                  <a:gd name="connsiteX296" fmla="*/ 242764 w 821093"/>
                  <a:gd name="connsiteY296" fmla="*/ 431309 h 612294"/>
                  <a:gd name="connsiteX297" fmla="*/ 180994 w 821093"/>
                  <a:gd name="connsiteY297" fmla="*/ 493107 h 612294"/>
                  <a:gd name="connsiteX298" fmla="*/ 445789 w 821093"/>
                  <a:gd name="connsiteY298" fmla="*/ 75969 h 612294"/>
                  <a:gd name="connsiteX299" fmla="*/ 498176 w 821093"/>
                  <a:gd name="connsiteY299" fmla="*/ 71740 h 612294"/>
                  <a:gd name="connsiteX300" fmla="*/ 532943 w 821093"/>
                  <a:gd name="connsiteY300" fmla="*/ 88409 h 612294"/>
                  <a:gd name="connsiteX301" fmla="*/ 556088 w 821093"/>
                  <a:gd name="connsiteY301" fmla="*/ 86971 h 612294"/>
                  <a:gd name="connsiteX302" fmla="*/ 574548 w 821093"/>
                  <a:gd name="connsiteY302" fmla="*/ 75960 h 612294"/>
                  <a:gd name="connsiteX303" fmla="*/ 445789 w 821093"/>
                  <a:gd name="connsiteY303" fmla="*/ 75960 h 612294"/>
                  <a:gd name="connsiteX304" fmla="*/ 445789 w 821093"/>
                  <a:gd name="connsiteY304" fmla="*/ 75969 h 612294"/>
                  <a:gd name="connsiteX305" fmla="*/ 640099 w 821093"/>
                  <a:gd name="connsiteY305" fmla="*/ 493107 h 612294"/>
                  <a:gd name="connsiteX306" fmla="*/ 578329 w 821093"/>
                  <a:gd name="connsiteY306" fmla="*/ 431280 h 612294"/>
                  <a:gd name="connsiteX307" fmla="*/ 640156 w 821093"/>
                  <a:gd name="connsiteY307" fmla="*/ 369511 h 612294"/>
                  <a:gd name="connsiteX308" fmla="*/ 701926 w 821093"/>
                  <a:gd name="connsiteY308" fmla="*/ 431309 h 612294"/>
                  <a:gd name="connsiteX309" fmla="*/ 640099 w 821093"/>
                  <a:gd name="connsiteY309" fmla="*/ 493107 h 612294"/>
                  <a:gd name="connsiteX0" fmla="*/ 813397 w 821093"/>
                  <a:gd name="connsiteY0" fmla="*/ 340519 h 540554"/>
                  <a:gd name="connsiteX1" fmla="*/ 813397 w 821093"/>
                  <a:gd name="connsiteY1" fmla="*/ 340519 h 540554"/>
                  <a:gd name="connsiteX2" fmla="*/ 805777 w 821093"/>
                  <a:gd name="connsiteY2" fmla="*/ 333852 h 540554"/>
                  <a:gd name="connsiteX3" fmla="*/ 803520 w 821093"/>
                  <a:gd name="connsiteY3" fmla="*/ 322355 h 540554"/>
                  <a:gd name="connsiteX4" fmla="*/ 808130 w 821093"/>
                  <a:gd name="connsiteY4" fmla="*/ 313354 h 540554"/>
                  <a:gd name="connsiteX5" fmla="*/ 808196 w 821093"/>
                  <a:gd name="connsiteY5" fmla="*/ 313354 h 540554"/>
                  <a:gd name="connsiteX6" fmla="*/ 812502 w 821093"/>
                  <a:gd name="connsiteY6" fmla="*/ 303372 h 540554"/>
                  <a:gd name="connsiteX7" fmla="*/ 804129 w 821093"/>
                  <a:gd name="connsiteY7" fmla="*/ 282283 h 540554"/>
                  <a:gd name="connsiteX8" fmla="*/ 794128 w 821093"/>
                  <a:gd name="connsiteY8" fmla="*/ 277968 h 540554"/>
                  <a:gd name="connsiteX9" fmla="*/ 794128 w 821093"/>
                  <a:gd name="connsiteY9" fmla="*/ 277968 h 540554"/>
                  <a:gd name="connsiteX10" fmla="*/ 784679 w 821093"/>
                  <a:gd name="connsiteY10" fmla="*/ 274635 h 540554"/>
                  <a:gd name="connsiteX11" fmla="*/ 775383 w 821093"/>
                  <a:gd name="connsiteY11" fmla="*/ 260642 h 540554"/>
                  <a:gd name="connsiteX12" fmla="*/ 776040 w 821093"/>
                  <a:gd name="connsiteY12" fmla="*/ 250603 h 540554"/>
                  <a:gd name="connsiteX13" fmla="*/ 776126 w 821093"/>
                  <a:gd name="connsiteY13" fmla="*/ 250517 h 540554"/>
                  <a:gd name="connsiteX14" fmla="*/ 776126 w 821093"/>
                  <a:gd name="connsiteY14" fmla="*/ 239621 h 540554"/>
                  <a:gd name="connsiteX15" fmla="*/ 760114 w 821093"/>
                  <a:gd name="connsiteY15" fmla="*/ 223581 h 540554"/>
                  <a:gd name="connsiteX16" fmla="*/ 749230 w 821093"/>
                  <a:gd name="connsiteY16" fmla="*/ 223578 h 540554"/>
                  <a:gd name="connsiteX17" fmla="*/ 749227 w 821093"/>
                  <a:gd name="connsiteY17" fmla="*/ 223581 h 540554"/>
                  <a:gd name="connsiteX18" fmla="*/ 749151 w 821093"/>
                  <a:gd name="connsiteY18" fmla="*/ 223657 h 540554"/>
                  <a:gd name="connsiteX19" fmla="*/ 739083 w 821093"/>
                  <a:gd name="connsiteY19" fmla="*/ 224333 h 540554"/>
                  <a:gd name="connsiteX20" fmla="*/ 729396 w 821093"/>
                  <a:gd name="connsiteY20" fmla="*/ 217751 h 540554"/>
                  <a:gd name="connsiteX21" fmla="*/ 726310 w 821093"/>
                  <a:gd name="connsiteY21" fmla="*/ 208150 h 540554"/>
                  <a:gd name="connsiteX22" fmla="*/ 726310 w 821093"/>
                  <a:gd name="connsiteY22" fmla="*/ 208045 h 540554"/>
                  <a:gd name="connsiteX23" fmla="*/ 722290 w 821093"/>
                  <a:gd name="connsiteY23" fmla="*/ 197920 h 540554"/>
                  <a:gd name="connsiteX24" fmla="*/ 701459 w 821093"/>
                  <a:gd name="connsiteY24" fmla="*/ 188919 h 540554"/>
                  <a:gd name="connsiteX25" fmla="*/ 691334 w 821093"/>
                  <a:gd name="connsiteY25" fmla="*/ 192939 h 540554"/>
                  <a:gd name="connsiteX26" fmla="*/ 691334 w 821093"/>
                  <a:gd name="connsiteY26" fmla="*/ 192939 h 540554"/>
                  <a:gd name="connsiteX27" fmla="*/ 682276 w 821093"/>
                  <a:gd name="connsiteY27" fmla="*/ 197254 h 540554"/>
                  <a:gd name="connsiteX28" fmla="*/ 665798 w 821093"/>
                  <a:gd name="connsiteY28" fmla="*/ 193872 h 540554"/>
                  <a:gd name="connsiteX29" fmla="*/ 659130 w 821093"/>
                  <a:gd name="connsiteY29" fmla="*/ 186309 h 540554"/>
                  <a:gd name="connsiteX30" fmla="*/ 659130 w 821093"/>
                  <a:gd name="connsiteY30" fmla="*/ 186309 h 540554"/>
                  <a:gd name="connsiteX31" fmla="*/ 651472 w 821093"/>
                  <a:gd name="connsiteY31" fmla="*/ 178594 h 540554"/>
                  <a:gd name="connsiteX32" fmla="*/ 628774 w 821093"/>
                  <a:gd name="connsiteY32" fmla="*/ 178594 h 540554"/>
                  <a:gd name="connsiteX33" fmla="*/ 621078 w 821093"/>
                  <a:gd name="connsiteY33" fmla="*/ 186300 h 540554"/>
                  <a:gd name="connsiteX34" fmla="*/ 621078 w 821093"/>
                  <a:gd name="connsiteY34" fmla="*/ 186300 h 540554"/>
                  <a:gd name="connsiteX35" fmla="*/ 614410 w 821093"/>
                  <a:gd name="connsiteY35" fmla="*/ 193920 h 540554"/>
                  <a:gd name="connsiteX36" fmla="*/ 602913 w 821093"/>
                  <a:gd name="connsiteY36" fmla="*/ 196187 h 540554"/>
                  <a:gd name="connsiteX37" fmla="*/ 601447 w 821093"/>
                  <a:gd name="connsiteY37" fmla="*/ 196263 h 540554"/>
                  <a:gd name="connsiteX38" fmla="*/ 582987 w 821093"/>
                  <a:gd name="connsiteY38" fmla="*/ 128559 h 540554"/>
                  <a:gd name="connsiteX39" fmla="*/ 677056 w 821093"/>
                  <a:gd name="connsiteY39" fmla="*/ 128559 h 540554"/>
                  <a:gd name="connsiteX40" fmla="*/ 712575 w 821093"/>
                  <a:gd name="connsiteY40" fmla="*/ 164078 h 540554"/>
                  <a:gd name="connsiteX41" fmla="*/ 721452 w 821093"/>
                  <a:gd name="connsiteY41" fmla="*/ 172955 h 540554"/>
                  <a:gd name="connsiteX42" fmla="*/ 783612 w 821093"/>
                  <a:gd name="connsiteY42" fmla="*/ 172955 h 540554"/>
                  <a:gd name="connsiteX43" fmla="*/ 801367 w 821093"/>
                  <a:gd name="connsiteY43" fmla="*/ 155220 h 540554"/>
                  <a:gd name="connsiteX44" fmla="*/ 801367 w 821093"/>
                  <a:gd name="connsiteY44" fmla="*/ 155201 h 540554"/>
                  <a:gd name="connsiteX45" fmla="*/ 801367 w 821093"/>
                  <a:gd name="connsiteY45" fmla="*/ 137427 h 540554"/>
                  <a:gd name="connsiteX46" fmla="*/ 783622 w 821093"/>
                  <a:gd name="connsiteY46" fmla="*/ 119663 h 540554"/>
                  <a:gd name="connsiteX47" fmla="*/ 783612 w 821093"/>
                  <a:gd name="connsiteY47" fmla="*/ 119663 h 540554"/>
                  <a:gd name="connsiteX48" fmla="*/ 783612 w 821093"/>
                  <a:gd name="connsiteY48" fmla="*/ 111281 h 540554"/>
                  <a:gd name="connsiteX49" fmla="*/ 713613 w 821093"/>
                  <a:gd name="connsiteY49" fmla="*/ 25013 h 540554"/>
                  <a:gd name="connsiteX50" fmla="*/ 618363 w 821093"/>
                  <a:gd name="connsiteY50" fmla="*/ 4963 h 540554"/>
                  <a:gd name="connsiteX51" fmla="*/ 572882 w 821093"/>
                  <a:gd name="connsiteY51" fmla="*/ 20812 h 540554"/>
                  <a:gd name="connsiteX52" fmla="*/ 554374 w 821093"/>
                  <a:gd name="connsiteY52" fmla="*/ 9526 h 540554"/>
                  <a:gd name="connsiteX53" fmla="*/ 397078 w 821093"/>
                  <a:gd name="connsiteY53" fmla="*/ 7144 h 540554"/>
                  <a:gd name="connsiteX54" fmla="*/ 365646 w 821093"/>
                  <a:gd name="connsiteY54" fmla="*/ 16222 h 540554"/>
                  <a:gd name="connsiteX55" fmla="*/ 352025 w 821093"/>
                  <a:gd name="connsiteY55" fmla="*/ 13107 h 540554"/>
                  <a:gd name="connsiteX56" fmla="*/ 73247 w 821093"/>
                  <a:gd name="connsiteY56" fmla="*/ 13107 h 540554"/>
                  <a:gd name="connsiteX57" fmla="*/ 37729 w 821093"/>
                  <a:gd name="connsiteY57" fmla="*/ 48625 h 540554"/>
                  <a:gd name="connsiteX58" fmla="*/ 37729 w 821093"/>
                  <a:gd name="connsiteY58" fmla="*/ 155182 h 540554"/>
                  <a:gd name="connsiteX59" fmla="*/ 55483 w 821093"/>
                  <a:gd name="connsiteY59" fmla="*/ 172936 h 540554"/>
                  <a:gd name="connsiteX60" fmla="*/ 55493 w 821093"/>
                  <a:gd name="connsiteY60" fmla="*/ 172936 h 540554"/>
                  <a:gd name="connsiteX61" fmla="*/ 108766 w 821093"/>
                  <a:gd name="connsiteY61" fmla="*/ 172936 h 540554"/>
                  <a:gd name="connsiteX62" fmla="*/ 108766 w 821093"/>
                  <a:gd name="connsiteY62" fmla="*/ 164059 h 540554"/>
                  <a:gd name="connsiteX63" fmla="*/ 144285 w 821093"/>
                  <a:gd name="connsiteY63" fmla="*/ 128540 h 540554"/>
                  <a:gd name="connsiteX64" fmla="*/ 238068 w 821093"/>
                  <a:gd name="connsiteY64" fmla="*/ 128540 h 540554"/>
                  <a:gd name="connsiteX65" fmla="*/ 219532 w 821093"/>
                  <a:gd name="connsiteY65" fmla="*/ 196530 h 540554"/>
                  <a:gd name="connsiteX66" fmla="*/ 206645 w 821093"/>
                  <a:gd name="connsiteY66" fmla="*/ 193882 h 540554"/>
                  <a:gd name="connsiteX67" fmla="*/ 199977 w 821093"/>
                  <a:gd name="connsiteY67" fmla="*/ 186328 h 540554"/>
                  <a:gd name="connsiteX68" fmla="*/ 199977 w 821093"/>
                  <a:gd name="connsiteY68" fmla="*/ 186328 h 540554"/>
                  <a:gd name="connsiteX69" fmla="*/ 192319 w 821093"/>
                  <a:gd name="connsiteY69" fmla="*/ 178594 h 540554"/>
                  <a:gd name="connsiteX70" fmla="*/ 169621 w 821093"/>
                  <a:gd name="connsiteY70" fmla="*/ 178594 h 540554"/>
                  <a:gd name="connsiteX71" fmla="*/ 161915 w 821093"/>
                  <a:gd name="connsiteY71" fmla="*/ 186300 h 540554"/>
                  <a:gd name="connsiteX72" fmla="*/ 161915 w 821093"/>
                  <a:gd name="connsiteY72" fmla="*/ 186300 h 540554"/>
                  <a:gd name="connsiteX73" fmla="*/ 155296 w 821093"/>
                  <a:gd name="connsiteY73" fmla="*/ 193920 h 540554"/>
                  <a:gd name="connsiteX74" fmla="*/ 143789 w 821093"/>
                  <a:gd name="connsiteY74" fmla="*/ 196187 h 540554"/>
                  <a:gd name="connsiteX75" fmla="*/ 134788 w 821093"/>
                  <a:gd name="connsiteY75" fmla="*/ 191577 h 540554"/>
                  <a:gd name="connsiteX76" fmla="*/ 134788 w 821093"/>
                  <a:gd name="connsiteY76" fmla="*/ 191510 h 540554"/>
                  <a:gd name="connsiteX77" fmla="*/ 124797 w 821093"/>
                  <a:gd name="connsiteY77" fmla="*/ 187167 h 540554"/>
                  <a:gd name="connsiteX78" fmla="*/ 103708 w 821093"/>
                  <a:gd name="connsiteY78" fmla="*/ 195539 h 540554"/>
                  <a:gd name="connsiteX79" fmla="*/ 99393 w 821093"/>
                  <a:gd name="connsiteY79" fmla="*/ 205540 h 540554"/>
                  <a:gd name="connsiteX80" fmla="*/ 99393 w 821093"/>
                  <a:gd name="connsiteY80" fmla="*/ 205540 h 540554"/>
                  <a:gd name="connsiteX81" fmla="*/ 96060 w 821093"/>
                  <a:gd name="connsiteY81" fmla="*/ 214989 h 540554"/>
                  <a:gd name="connsiteX82" fmla="*/ 82067 w 821093"/>
                  <a:gd name="connsiteY82" fmla="*/ 224285 h 540554"/>
                  <a:gd name="connsiteX83" fmla="*/ 72028 w 821093"/>
                  <a:gd name="connsiteY83" fmla="*/ 223628 h 540554"/>
                  <a:gd name="connsiteX84" fmla="*/ 71942 w 821093"/>
                  <a:gd name="connsiteY84" fmla="*/ 223543 h 540554"/>
                  <a:gd name="connsiteX85" fmla="*/ 61058 w 821093"/>
                  <a:gd name="connsiteY85" fmla="*/ 223540 h 540554"/>
                  <a:gd name="connsiteX86" fmla="*/ 61055 w 821093"/>
                  <a:gd name="connsiteY86" fmla="*/ 223543 h 540554"/>
                  <a:gd name="connsiteX87" fmla="*/ 44977 w 821093"/>
                  <a:gd name="connsiteY87" fmla="*/ 239621 h 540554"/>
                  <a:gd name="connsiteX88" fmla="*/ 44977 w 821093"/>
                  <a:gd name="connsiteY88" fmla="*/ 250517 h 540554"/>
                  <a:gd name="connsiteX89" fmla="*/ 45053 w 821093"/>
                  <a:gd name="connsiteY89" fmla="*/ 250593 h 540554"/>
                  <a:gd name="connsiteX90" fmla="*/ 45739 w 821093"/>
                  <a:gd name="connsiteY90" fmla="*/ 260661 h 540554"/>
                  <a:gd name="connsiteX91" fmla="*/ 39157 w 821093"/>
                  <a:gd name="connsiteY91" fmla="*/ 270348 h 540554"/>
                  <a:gd name="connsiteX92" fmla="*/ 29547 w 821093"/>
                  <a:gd name="connsiteY92" fmla="*/ 273434 h 540554"/>
                  <a:gd name="connsiteX93" fmla="*/ 29451 w 821093"/>
                  <a:gd name="connsiteY93" fmla="*/ 273387 h 540554"/>
                  <a:gd name="connsiteX94" fmla="*/ 19317 w 821093"/>
                  <a:gd name="connsiteY94" fmla="*/ 277406 h 540554"/>
                  <a:gd name="connsiteX95" fmla="*/ 10325 w 821093"/>
                  <a:gd name="connsiteY95" fmla="*/ 298238 h 540554"/>
                  <a:gd name="connsiteX96" fmla="*/ 14307 w 821093"/>
                  <a:gd name="connsiteY96" fmla="*/ 308363 h 540554"/>
                  <a:gd name="connsiteX97" fmla="*/ 14307 w 821093"/>
                  <a:gd name="connsiteY97" fmla="*/ 308363 h 540554"/>
                  <a:gd name="connsiteX98" fmla="*/ 18621 w 821093"/>
                  <a:gd name="connsiteY98" fmla="*/ 317421 h 540554"/>
                  <a:gd name="connsiteX99" fmla="*/ 15259 w 821093"/>
                  <a:gd name="connsiteY99" fmla="*/ 333852 h 540554"/>
                  <a:gd name="connsiteX100" fmla="*/ 7706 w 821093"/>
                  <a:gd name="connsiteY100" fmla="*/ 340519 h 540554"/>
                  <a:gd name="connsiteX101" fmla="*/ 7706 w 821093"/>
                  <a:gd name="connsiteY101" fmla="*/ 340519 h 540554"/>
                  <a:gd name="connsiteX102" fmla="*/ 0 w 821093"/>
                  <a:gd name="connsiteY102" fmla="*/ 348225 h 540554"/>
                  <a:gd name="connsiteX103" fmla="*/ 0 w 821093"/>
                  <a:gd name="connsiteY103" fmla="*/ 370913 h 540554"/>
                  <a:gd name="connsiteX104" fmla="*/ 7696 w 821093"/>
                  <a:gd name="connsiteY104" fmla="*/ 378619 h 540554"/>
                  <a:gd name="connsiteX105" fmla="*/ 7696 w 821093"/>
                  <a:gd name="connsiteY105" fmla="*/ 378619 h 540554"/>
                  <a:gd name="connsiteX106" fmla="*/ 15316 w 821093"/>
                  <a:gd name="connsiteY106" fmla="*/ 385287 h 540554"/>
                  <a:gd name="connsiteX107" fmla="*/ 17574 w 821093"/>
                  <a:gd name="connsiteY107" fmla="*/ 396783 h 540554"/>
                  <a:gd name="connsiteX108" fmla="*/ 12964 w 821093"/>
                  <a:gd name="connsiteY108" fmla="*/ 405784 h 540554"/>
                  <a:gd name="connsiteX109" fmla="*/ 12897 w 821093"/>
                  <a:gd name="connsiteY109" fmla="*/ 405784 h 540554"/>
                  <a:gd name="connsiteX110" fmla="*/ 8592 w 821093"/>
                  <a:gd name="connsiteY110" fmla="*/ 415767 h 540554"/>
                  <a:gd name="connsiteX111" fmla="*/ 16964 w 821093"/>
                  <a:gd name="connsiteY111" fmla="*/ 436855 h 540554"/>
                  <a:gd name="connsiteX112" fmla="*/ 26965 w 821093"/>
                  <a:gd name="connsiteY112" fmla="*/ 441170 h 540554"/>
                  <a:gd name="connsiteX113" fmla="*/ 26965 w 821093"/>
                  <a:gd name="connsiteY113" fmla="*/ 441170 h 540554"/>
                  <a:gd name="connsiteX114" fmla="*/ 36414 w 821093"/>
                  <a:gd name="connsiteY114" fmla="*/ 444503 h 540554"/>
                  <a:gd name="connsiteX115" fmla="*/ 45710 w 821093"/>
                  <a:gd name="connsiteY115" fmla="*/ 458496 h 540554"/>
                  <a:gd name="connsiteX116" fmla="*/ 45053 w 821093"/>
                  <a:gd name="connsiteY116" fmla="*/ 468535 h 540554"/>
                  <a:gd name="connsiteX117" fmla="*/ 44968 w 821093"/>
                  <a:gd name="connsiteY117" fmla="*/ 468621 h 540554"/>
                  <a:gd name="connsiteX118" fmla="*/ 44968 w 821093"/>
                  <a:gd name="connsiteY118" fmla="*/ 479517 h 540554"/>
                  <a:gd name="connsiteX119" fmla="*/ 61017 w 821093"/>
                  <a:gd name="connsiteY119" fmla="*/ 495557 h 540554"/>
                  <a:gd name="connsiteX120" fmla="*/ 71901 w 821093"/>
                  <a:gd name="connsiteY120" fmla="*/ 495560 h 540554"/>
                  <a:gd name="connsiteX121" fmla="*/ 71904 w 821093"/>
                  <a:gd name="connsiteY121" fmla="*/ 495557 h 540554"/>
                  <a:gd name="connsiteX122" fmla="*/ 71980 w 821093"/>
                  <a:gd name="connsiteY122" fmla="*/ 495481 h 540554"/>
                  <a:gd name="connsiteX123" fmla="*/ 82048 w 821093"/>
                  <a:gd name="connsiteY123" fmla="*/ 494805 h 540554"/>
                  <a:gd name="connsiteX124" fmla="*/ 91735 w 821093"/>
                  <a:gd name="connsiteY124" fmla="*/ 501387 h 540554"/>
                  <a:gd name="connsiteX125" fmla="*/ 94821 w 821093"/>
                  <a:gd name="connsiteY125" fmla="*/ 510988 h 540554"/>
                  <a:gd name="connsiteX126" fmla="*/ 94821 w 821093"/>
                  <a:gd name="connsiteY126" fmla="*/ 511093 h 540554"/>
                  <a:gd name="connsiteX127" fmla="*/ 98841 w 821093"/>
                  <a:gd name="connsiteY127" fmla="*/ 521218 h 540554"/>
                  <a:gd name="connsiteX128" fmla="*/ 119672 w 821093"/>
                  <a:gd name="connsiteY128" fmla="*/ 530219 h 540554"/>
                  <a:gd name="connsiteX129" fmla="*/ 129797 w 821093"/>
                  <a:gd name="connsiteY129" fmla="*/ 526199 h 540554"/>
                  <a:gd name="connsiteX130" fmla="*/ 129797 w 821093"/>
                  <a:gd name="connsiteY130" fmla="*/ 526199 h 540554"/>
                  <a:gd name="connsiteX131" fmla="*/ 138855 w 821093"/>
                  <a:gd name="connsiteY131" fmla="*/ 521885 h 540554"/>
                  <a:gd name="connsiteX132" fmla="*/ 155334 w 821093"/>
                  <a:gd name="connsiteY132" fmla="*/ 525266 h 540554"/>
                  <a:gd name="connsiteX133" fmla="*/ 161954 w 821093"/>
                  <a:gd name="connsiteY133" fmla="*/ 532829 h 540554"/>
                  <a:gd name="connsiteX134" fmla="*/ 161954 w 821093"/>
                  <a:gd name="connsiteY134" fmla="*/ 532829 h 540554"/>
                  <a:gd name="connsiteX135" fmla="*/ 169659 w 821093"/>
                  <a:gd name="connsiteY135" fmla="*/ 540535 h 540554"/>
                  <a:gd name="connsiteX136" fmla="*/ 192357 w 821093"/>
                  <a:gd name="connsiteY136" fmla="*/ 540535 h 540554"/>
                  <a:gd name="connsiteX137" fmla="*/ 200054 w 821093"/>
                  <a:gd name="connsiteY137" fmla="*/ 532829 h 540554"/>
                  <a:gd name="connsiteX138" fmla="*/ 200054 w 821093"/>
                  <a:gd name="connsiteY138" fmla="*/ 532829 h 540554"/>
                  <a:gd name="connsiteX139" fmla="*/ 206721 w 821093"/>
                  <a:gd name="connsiteY139" fmla="*/ 525209 h 540554"/>
                  <a:gd name="connsiteX140" fmla="*/ 218218 w 821093"/>
                  <a:gd name="connsiteY140" fmla="*/ 522942 h 540554"/>
                  <a:gd name="connsiteX141" fmla="*/ 227219 w 821093"/>
                  <a:gd name="connsiteY141" fmla="*/ 527552 h 540554"/>
                  <a:gd name="connsiteX142" fmla="*/ 227219 w 821093"/>
                  <a:gd name="connsiteY142" fmla="*/ 527619 h 540554"/>
                  <a:gd name="connsiteX143" fmla="*/ 237220 w 821093"/>
                  <a:gd name="connsiteY143" fmla="*/ 531943 h 540554"/>
                  <a:gd name="connsiteX144" fmla="*/ 258308 w 821093"/>
                  <a:gd name="connsiteY144" fmla="*/ 523571 h 540554"/>
                  <a:gd name="connsiteX145" fmla="*/ 262639 w 821093"/>
                  <a:gd name="connsiteY145" fmla="*/ 513585 h 540554"/>
                  <a:gd name="connsiteX146" fmla="*/ 262633 w 821093"/>
                  <a:gd name="connsiteY146" fmla="*/ 513569 h 540554"/>
                  <a:gd name="connsiteX147" fmla="*/ 262633 w 821093"/>
                  <a:gd name="connsiteY147" fmla="*/ 513569 h 540554"/>
                  <a:gd name="connsiteX148" fmla="*/ 265976 w 821093"/>
                  <a:gd name="connsiteY148" fmla="*/ 504120 h 540554"/>
                  <a:gd name="connsiteX149" fmla="*/ 279968 w 821093"/>
                  <a:gd name="connsiteY149" fmla="*/ 494824 h 540554"/>
                  <a:gd name="connsiteX150" fmla="*/ 290008 w 821093"/>
                  <a:gd name="connsiteY150" fmla="*/ 495481 h 540554"/>
                  <a:gd name="connsiteX151" fmla="*/ 290093 w 821093"/>
                  <a:gd name="connsiteY151" fmla="*/ 495567 h 540554"/>
                  <a:gd name="connsiteX152" fmla="*/ 300978 w 821093"/>
                  <a:gd name="connsiteY152" fmla="*/ 495570 h 540554"/>
                  <a:gd name="connsiteX153" fmla="*/ 300981 w 821093"/>
                  <a:gd name="connsiteY153" fmla="*/ 495567 h 540554"/>
                  <a:gd name="connsiteX154" fmla="*/ 317030 w 821093"/>
                  <a:gd name="connsiteY154" fmla="*/ 479527 h 540554"/>
                  <a:gd name="connsiteX155" fmla="*/ 317030 w 821093"/>
                  <a:gd name="connsiteY155" fmla="*/ 468630 h 540554"/>
                  <a:gd name="connsiteX156" fmla="*/ 316954 w 821093"/>
                  <a:gd name="connsiteY156" fmla="*/ 468554 h 540554"/>
                  <a:gd name="connsiteX157" fmla="*/ 316278 w 821093"/>
                  <a:gd name="connsiteY157" fmla="*/ 458486 h 540554"/>
                  <a:gd name="connsiteX158" fmla="*/ 322850 w 821093"/>
                  <a:gd name="connsiteY158" fmla="*/ 448799 h 540554"/>
                  <a:gd name="connsiteX159" fmla="*/ 332451 w 821093"/>
                  <a:gd name="connsiteY159" fmla="*/ 445713 h 540554"/>
                  <a:gd name="connsiteX160" fmla="*/ 332556 w 821093"/>
                  <a:gd name="connsiteY160" fmla="*/ 445713 h 540554"/>
                  <a:gd name="connsiteX161" fmla="*/ 342681 w 821093"/>
                  <a:gd name="connsiteY161" fmla="*/ 441694 h 540554"/>
                  <a:gd name="connsiteX162" fmla="*/ 351682 w 821093"/>
                  <a:gd name="connsiteY162" fmla="*/ 420862 h 540554"/>
                  <a:gd name="connsiteX163" fmla="*/ 347663 w 821093"/>
                  <a:gd name="connsiteY163" fmla="*/ 410737 h 540554"/>
                  <a:gd name="connsiteX164" fmla="*/ 343338 w 821093"/>
                  <a:gd name="connsiteY164" fmla="*/ 401679 h 540554"/>
                  <a:gd name="connsiteX165" fmla="*/ 346720 w 821093"/>
                  <a:gd name="connsiteY165" fmla="*/ 385210 h 540554"/>
                  <a:gd name="connsiteX166" fmla="*/ 354282 w 821093"/>
                  <a:gd name="connsiteY166" fmla="*/ 378543 h 540554"/>
                  <a:gd name="connsiteX167" fmla="*/ 354282 w 821093"/>
                  <a:gd name="connsiteY167" fmla="*/ 378543 h 540554"/>
                  <a:gd name="connsiteX168" fmla="*/ 361979 w 821093"/>
                  <a:gd name="connsiteY168" fmla="*/ 370837 h 540554"/>
                  <a:gd name="connsiteX169" fmla="*/ 361979 w 821093"/>
                  <a:gd name="connsiteY169" fmla="*/ 348225 h 540554"/>
                  <a:gd name="connsiteX170" fmla="*/ 354273 w 821093"/>
                  <a:gd name="connsiteY170" fmla="*/ 340519 h 540554"/>
                  <a:gd name="connsiteX171" fmla="*/ 354244 w 821093"/>
                  <a:gd name="connsiteY171" fmla="*/ 340519 h 540554"/>
                  <a:gd name="connsiteX172" fmla="*/ 354244 w 821093"/>
                  <a:gd name="connsiteY172" fmla="*/ 340519 h 540554"/>
                  <a:gd name="connsiteX173" fmla="*/ 346624 w 821093"/>
                  <a:gd name="connsiteY173" fmla="*/ 333852 h 540554"/>
                  <a:gd name="connsiteX174" fmla="*/ 344357 w 821093"/>
                  <a:gd name="connsiteY174" fmla="*/ 322355 h 540554"/>
                  <a:gd name="connsiteX175" fmla="*/ 348967 w 821093"/>
                  <a:gd name="connsiteY175" fmla="*/ 313354 h 540554"/>
                  <a:gd name="connsiteX176" fmla="*/ 349044 w 821093"/>
                  <a:gd name="connsiteY176" fmla="*/ 313354 h 540554"/>
                  <a:gd name="connsiteX177" fmla="*/ 353399 w 821093"/>
                  <a:gd name="connsiteY177" fmla="*/ 303379 h 540554"/>
                  <a:gd name="connsiteX178" fmla="*/ 353397 w 821093"/>
                  <a:gd name="connsiteY178" fmla="*/ 303372 h 540554"/>
                  <a:gd name="connsiteX179" fmla="*/ 345024 w 821093"/>
                  <a:gd name="connsiteY179" fmla="*/ 282283 h 540554"/>
                  <a:gd name="connsiteX180" fmla="*/ 335023 w 821093"/>
                  <a:gd name="connsiteY180" fmla="*/ 277968 h 540554"/>
                  <a:gd name="connsiteX181" fmla="*/ 335023 w 821093"/>
                  <a:gd name="connsiteY181" fmla="*/ 277968 h 540554"/>
                  <a:gd name="connsiteX182" fmla="*/ 325574 w 821093"/>
                  <a:gd name="connsiteY182" fmla="*/ 274635 h 540554"/>
                  <a:gd name="connsiteX183" fmla="*/ 316278 w 821093"/>
                  <a:gd name="connsiteY183" fmla="*/ 260642 h 540554"/>
                  <a:gd name="connsiteX184" fmla="*/ 316944 w 821093"/>
                  <a:gd name="connsiteY184" fmla="*/ 250603 h 540554"/>
                  <a:gd name="connsiteX185" fmla="*/ 317030 w 821093"/>
                  <a:gd name="connsiteY185" fmla="*/ 250517 h 540554"/>
                  <a:gd name="connsiteX186" fmla="*/ 317030 w 821093"/>
                  <a:gd name="connsiteY186" fmla="*/ 239621 h 540554"/>
                  <a:gd name="connsiteX187" fmla="*/ 300914 w 821093"/>
                  <a:gd name="connsiteY187" fmla="*/ 223581 h 540554"/>
                  <a:gd name="connsiteX188" fmla="*/ 290030 w 821093"/>
                  <a:gd name="connsiteY188" fmla="*/ 223578 h 540554"/>
                  <a:gd name="connsiteX189" fmla="*/ 290027 w 821093"/>
                  <a:gd name="connsiteY189" fmla="*/ 223581 h 540554"/>
                  <a:gd name="connsiteX190" fmla="*/ 289951 w 821093"/>
                  <a:gd name="connsiteY190" fmla="*/ 223657 h 540554"/>
                  <a:gd name="connsiteX191" fmla="*/ 279873 w 821093"/>
                  <a:gd name="connsiteY191" fmla="*/ 224333 h 540554"/>
                  <a:gd name="connsiteX192" fmla="*/ 272548 w 821093"/>
                  <a:gd name="connsiteY192" fmla="*/ 219361 h 540554"/>
                  <a:gd name="connsiteX193" fmla="*/ 297313 w 821093"/>
                  <a:gd name="connsiteY193" fmla="*/ 128540 h 540554"/>
                  <a:gd name="connsiteX194" fmla="*/ 304114 w 821093"/>
                  <a:gd name="connsiteY194" fmla="*/ 128540 h 540554"/>
                  <a:gd name="connsiteX195" fmla="*/ 339633 w 821093"/>
                  <a:gd name="connsiteY195" fmla="*/ 164059 h 540554"/>
                  <a:gd name="connsiteX196" fmla="*/ 339633 w 821093"/>
                  <a:gd name="connsiteY196" fmla="*/ 199549 h 540554"/>
                  <a:gd name="connsiteX197" fmla="*/ 366303 w 821093"/>
                  <a:gd name="connsiteY197" fmla="*/ 226219 h 540554"/>
                  <a:gd name="connsiteX198" fmla="*/ 455095 w 821093"/>
                  <a:gd name="connsiteY198" fmla="*/ 226219 h 540554"/>
                  <a:gd name="connsiteX199" fmla="*/ 481765 w 821093"/>
                  <a:gd name="connsiteY199" fmla="*/ 199549 h 540554"/>
                  <a:gd name="connsiteX200" fmla="*/ 481765 w 821093"/>
                  <a:gd name="connsiteY200" fmla="*/ 164059 h 540554"/>
                  <a:gd name="connsiteX201" fmla="*/ 517227 w 821093"/>
                  <a:gd name="connsiteY201" fmla="*/ 128540 h 540554"/>
                  <a:gd name="connsiteX202" fmla="*/ 523780 w 821093"/>
                  <a:gd name="connsiteY202" fmla="*/ 128540 h 540554"/>
                  <a:gd name="connsiteX203" fmla="*/ 548545 w 821093"/>
                  <a:gd name="connsiteY203" fmla="*/ 219428 h 540554"/>
                  <a:gd name="connsiteX204" fmla="*/ 541172 w 821093"/>
                  <a:gd name="connsiteY204" fmla="*/ 224324 h 540554"/>
                  <a:gd name="connsiteX205" fmla="*/ 531133 w 821093"/>
                  <a:gd name="connsiteY205" fmla="*/ 223666 h 540554"/>
                  <a:gd name="connsiteX206" fmla="*/ 531047 w 821093"/>
                  <a:gd name="connsiteY206" fmla="*/ 223581 h 540554"/>
                  <a:gd name="connsiteX207" fmla="*/ 520163 w 821093"/>
                  <a:gd name="connsiteY207" fmla="*/ 223578 h 540554"/>
                  <a:gd name="connsiteX208" fmla="*/ 520160 w 821093"/>
                  <a:gd name="connsiteY208" fmla="*/ 223581 h 540554"/>
                  <a:gd name="connsiteX209" fmla="*/ 504111 w 821093"/>
                  <a:gd name="connsiteY209" fmla="*/ 239621 h 540554"/>
                  <a:gd name="connsiteX210" fmla="*/ 504111 w 821093"/>
                  <a:gd name="connsiteY210" fmla="*/ 250517 h 540554"/>
                  <a:gd name="connsiteX211" fmla="*/ 504187 w 821093"/>
                  <a:gd name="connsiteY211" fmla="*/ 250593 h 540554"/>
                  <a:gd name="connsiteX212" fmla="*/ 504863 w 821093"/>
                  <a:gd name="connsiteY212" fmla="*/ 260661 h 540554"/>
                  <a:gd name="connsiteX213" fmla="*/ 498291 w 821093"/>
                  <a:gd name="connsiteY213" fmla="*/ 270348 h 540554"/>
                  <a:gd name="connsiteX214" fmla="*/ 488690 w 821093"/>
                  <a:gd name="connsiteY214" fmla="*/ 273434 h 540554"/>
                  <a:gd name="connsiteX215" fmla="*/ 488585 w 821093"/>
                  <a:gd name="connsiteY215" fmla="*/ 273387 h 540554"/>
                  <a:gd name="connsiteX216" fmla="*/ 478460 w 821093"/>
                  <a:gd name="connsiteY216" fmla="*/ 277406 h 540554"/>
                  <a:gd name="connsiteX217" fmla="*/ 469459 w 821093"/>
                  <a:gd name="connsiteY217" fmla="*/ 298238 h 540554"/>
                  <a:gd name="connsiteX218" fmla="*/ 473478 w 821093"/>
                  <a:gd name="connsiteY218" fmla="*/ 308363 h 540554"/>
                  <a:gd name="connsiteX219" fmla="*/ 477803 w 821093"/>
                  <a:gd name="connsiteY219" fmla="*/ 317421 h 540554"/>
                  <a:gd name="connsiteX220" fmla="*/ 474421 w 821093"/>
                  <a:gd name="connsiteY220" fmla="*/ 333890 h 540554"/>
                  <a:gd name="connsiteX221" fmla="*/ 466858 w 821093"/>
                  <a:gd name="connsiteY221" fmla="*/ 340557 h 540554"/>
                  <a:gd name="connsiteX222" fmla="*/ 466858 w 821093"/>
                  <a:gd name="connsiteY222" fmla="*/ 340557 h 540554"/>
                  <a:gd name="connsiteX223" fmla="*/ 459162 w 821093"/>
                  <a:gd name="connsiteY223" fmla="*/ 348263 h 540554"/>
                  <a:gd name="connsiteX224" fmla="*/ 459162 w 821093"/>
                  <a:gd name="connsiteY224" fmla="*/ 370951 h 540554"/>
                  <a:gd name="connsiteX225" fmla="*/ 466858 w 821093"/>
                  <a:gd name="connsiteY225" fmla="*/ 378657 h 540554"/>
                  <a:gd name="connsiteX226" fmla="*/ 466858 w 821093"/>
                  <a:gd name="connsiteY226" fmla="*/ 378657 h 540554"/>
                  <a:gd name="connsiteX227" fmla="*/ 474478 w 821093"/>
                  <a:gd name="connsiteY227" fmla="*/ 385325 h 540554"/>
                  <a:gd name="connsiteX228" fmla="*/ 476745 w 821093"/>
                  <a:gd name="connsiteY228" fmla="*/ 396821 h 540554"/>
                  <a:gd name="connsiteX229" fmla="*/ 472135 w 821093"/>
                  <a:gd name="connsiteY229" fmla="*/ 405822 h 540554"/>
                  <a:gd name="connsiteX230" fmla="*/ 472059 w 821093"/>
                  <a:gd name="connsiteY230" fmla="*/ 405822 h 540554"/>
                  <a:gd name="connsiteX231" fmla="*/ 467697 w 821093"/>
                  <a:gd name="connsiteY231" fmla="*/ 415767 h 540554"/>
                  <a:gd name="connsiteX232" fmla="*/ 476069 w 821093"/>
                  <a:gd name="connsiteY232" fmla="*/ 436855 h 540554"/>
                  <a:gd name="connsiteX233" fmla="*/ 486070 w 821093"/>
                  <a:gd name="connsiteY233" fmla="*/ 441170 h 540554"/>
                  <a:gd name="connsiteX234" fmla="*/ 486070 w 821093"/>
                  <a:gd name="connsiteY234" fmla="*/ 441170 h 540554"/>
                  <a:gd name="connsiteX235" fmla="*/ 495519 w 821093"/>
                  <a:gd name="connsiteY235" fmla="*/ 444503 h 540554"/>
                  <a:gd name="connsiteX236" fmla="*/ 504815 w 821093"/>
                  <a:gd name="connsiteY236" fmla="*/ 458496 h 540554"/>
                  <a:gd name="connsiteX237" fmla="*/ 504149 w 821093"/>
                  <a:gd name="connsiteY237" fmla="*/ 468535 h 540554"/>
                  <a:gd name="connsiteX238" fmla="*/ 504063 w 821093"/>
                  <a:gd name="connsiteY238" fmla="*/ 468621 h 540554"/>
                  <a:gd name="connsiteX239" fmla="*/ 504063 w 821093"/>
                  <a:gd name="connsiteY239" fmla="*/ 479517 h 540554"/>
                  <a:gd name="connsiteX240" fmla="*/ 520113 w 821093"/>
                  <a:gd name="connsiteY240" fmla="*/ 495557 h 540554"/>
                  <a:gd name="connsiteX241" fmla="*/ 530997 w 821093"/>
                  <a:gd name="connsiteY241" fmla="*/ 495560 h 540554"/>
                  <a:gd name="connsiteX242" fmla="*/ 531000 w 821093"/>
                  <a:gd name="connsiteY242" fmla="*/ 495557 h 540554"/>
                  <a:gd name="connsiteX243" fmla="*/ 531076 w 821093"/>
                  <a:gd name="connsiteY243" fmla="*/ 495481 h 540554"/>
                  <a:gd name="connsiteX244" fmla="*/ 541153 w 821093"/>
                  <a:gd name="connsiteY244" fmla="*/ 494805 h 540554"/>
                  <a:gd name="connsiteX245" fmla="*/ 550840 w 821093"/>
                  <a:gd name="connsiteY245" fmla="*/ 501387 h 540554"/>
                  <a:gd name="connsiteX246" fmla="*/ 553993 w 821093"/>
                  <a:gd name="connsiteY246" fmla="*/ 511017 h 540554"/>
                  <a:gd name="connsiteX247" fmla="*/ 553945 w 821093"/>
                  <a:gd name="connsiteY247" fmla="*/ 511121 h 540554"/>
                  <a:gd name="connsiteX248" fmla="*/ 557965 w 821093"/>
                  <a:gd name="connsiteY248" fmla="*/ 521246 h 540554"/>
                  <a:gd name="connsiteX249" fmla="*/ 578796 w 821093"/>
                  <a:gd name="connsiteY249" fmla="*/ 530248 h 540554"/>
                  <a:gd name="connsiteX250" fmla="*/ 588921 w 821093"/>
                  <a:gd name="connsiteY250" fmla="*/ 526228 h 540554"/>
                  <a:gd name="connsiteX251" fmla="*/ 588921 w 821093"/>
                  <a:gd name="connsiteY251" fmla="*/ 526228 h 540554"/>
                  <a:gd name="connsiteX252" fmla="*/ 597980 w 821093"/>
                  <a:gd name="connsiteY252" fmla="*/ 521913 h 540554"/>
                  <a:gd name="connsiteX253" fmla="*/ 614448 w 821093"/>
                  <a:gd name="connsiteY253" fmla="*/ 525295 h 540554"/>
                  <a:gd name="connsiteX254" fmla="*/ 621116 w 821093"/>
                  <a:gd name="connsiteY254" fmla="*/ 532848 h 540554"/>
                  <a:gd name="connsiteX255" fmla="*/ 621116 w 821093"/>
                  <a:gd name="connsiteY255" fmla="*/ 532848 h 540554"/>
                  <a:gd name="connsiteX256" fmla="*/ 628812 w 821093"/>
                  <a:gd name="connsiteY256" fmla="*/ 540554 h 540554"/>
                  <a:gd name="connsiteX257" fmla="*/ 651510 w 821093"/>
                  <a:gd name="connsiteY257" fmla="*/ 540554 h 540554"/>
                  <a:gd name="connsiteX258" fmla="*/ 659216 w 821093"/>
                  <a:gd name="connsiteY258" fmla="*/ 532848 h 540554"/>
                  <a:gd name="connsiteX259" fmla="*/ 659216 w 821093"/>
                  <a:gd name="connsiteY259" fmla="*/ 532848 h 540554"/>
                  <a:gd name="connsiteX260" fmla="*/ 665883 w 821093"/>
                  <a:gd name="connsiteY260" fmla="*/ 525228 h 540554"/>
                  <a:gd name="connsiteX261" fmla="*/ 677389 w 821093"/>
                  <a:gd name="connsiteY261" fmla="*/ 522961 h 540554"/>
                  <a:gd name="connsiteX262" fmla="*/ 686391 w 821093"/>
                  <a:gd name="connsiteY262" fmla="*/ 527571 h 540554"/>
                  <a:gd name="connsiteX263" fmla="*/ 686391 w 821093"/>
                  <a:gd name="connsiteY263" fmla="*/ 527638 h 540554"/>
                  <a:gd name="connsiteX264" fmla="*/ 696297 w 821093"/>
                  <a:gd name="connsiteY264" fmla="*/ 531972 h 540554"/>
                  <a:gd name="connsiteX265" fmla="*/ 717385 w 821093"/>
                  <a:gd name="connsiteY265" fmla="*/ 523599 h 540554"/>
                  <a:gd name="connsiteX266" fmla="*/ 721700 w 821093"/>
                  <a:gd name="connsiteY266" fmla="*/ 513598 h 540554"/>
                  <a:gd name="connsiteX267" fmla="*/ 721700 w 821093"/>
                  <a:gd name="connsiteY267" fmla="*/ 513598 h 540554"/>
                  <a:gd name="connsiteX268" fmla="*/ 725033 w 821093"/>
                  <a:gd name="connsiteY268" fmla="*/ 504149 h 540554"/>
                  <a:gd name="connsiteX269" fmla="*/ 739026 w 821093"/>
                  <a:gd name="connsiteY269" fmla="*/ 494853 h 540554"/>
                  <a:gd name="connsiteX270" fmla="*/ 749065 w 821093"/>
                  <a:gd name="connsiteY270" fmla="*/ 495510 h 540554"/>
                  <a:gd name="connsiteX271" fmla="*/ 749151 w 821093"/>
                  <a:gd name="connsiteY271" fmla="*/ 495596 h 540554"/>
                  <a:gd name="connsiteX272" fmla="*/ 760035 w 821093"/>
                  <a:gd name="connsiteY272" fmla="*/ 495598 h 540554"/>
                  <a:gd name="connsiteX273" fmla="*/ 760038 w 821093"/>
                  <a:gd name="connsiteY273" fmla="*/ 495596 h 540554"/>
                  <a:gd name="connsiteX274" fmla="*/ 776087 w 821093"/>
                  <a:gd name="connsiteY274" fmla="*/ 479555 h 540554"/>
                  <a:gd name="connsiteX275" fmla="*/ 776087 w 821093"/>
                  <a:gd name="connsiteY275" fmla="*/ 468659 h 540554"/>
                  <a:gd name="connsiteX276" fmla="*/ 776011 w 821093"/>
                  <a:gd name="connsiteY276" fmla="*/ 468583 h 540554"/>
                  <a:gd name="connsiteX277" fmla="*/ 775335 w 821093"/>
                  <a:gd name="connsiteY277" fmla="*/ 458515 h 540554"/>
                  <a:gd name="connsiteX278" fmla="*/ 781917 w 821093"/>
                  <a:gd name="connsiteY278" fmla="*/ 448828 h 540554"/>
                  <a:gd name="connsiteX279" fmla="*/ 791547 w 821093"/>
                  <a:gd name="connsiteY279" fmla="*/ 445704 h 540554"/>
                  <a:gd name="connsiteX280" fmla="*/ 791642 w 821093"/>
                  <a:gd name="connsiteY280" fmla="*/ 445704 h 540554"/>
                  <a:gd name="connsiteX281" fmla="*/ 801776 w 821093"/>
                  <a:gd name="connsiteY281" fmla="*/ 441684 h 540554"/>
                  <a:gd name="connsiteX282" fmla="*/ 810768 w 821093"/>
                  <a:gd name="connsiteY282" fmla="*/ 420853 h 540554"/>
                  <a:gd name="connsiteX283" fmla="*/ 806748 w 821093"/>
                  <a:gd name="connsiteY283" fmla="*/ 410728 h 540554"/>
                  <a:gd name="connsiteX284" fmla="*/ 806748 w 821093"/>
                  <a:gd name="connsiteY284" fmla="*/ 410728 h 540554"/>
                  <a:gd name="connsiteX285" fmla="*/ 802434 w 821093"/>
                  <a:gd name="connsiteY285" fmla="*/ 401670 h 540554"/>
                  <a:gd name="connsiteX286" fmla="*/ 805834 w 821093"/>
                  <a:gd name="connsiteY286" fmla="*/ 385287 h 540554"/>
                  <a:gd name="connsiteX287" fmla="*/ 813387 w 821093"/>
                  <a:gd name="connsiteY287" fmla="*/ 378619 h 540554"/>
                  <a:gd name="connsiteX288" fmla="*/ 813387 w 821093"/>
                  <a:gd name="connsiteY288" fmla="*/ 378619 h 540554"/>
                  <a:gd name="connsiteX289" fmla="*/ 821093 w 821093"/>
                  <a:gd name="connsiteY289" fmla="*/ 370913 h 540554"/>
                  <a:gd name="connsiteX290" fmla="*/ 821093 w 821093"/>
                  <a:gd name="connsiteY290" fmla="*/ 348225 h 540554"/>
                  <a:gd name="connsiteX291" fmla="*/ 813397 w 821093"/>
                  <a:gd name="connsiteY291" fmla="*/ 340519 h 540554"/>
                  <a:gd name="connsiteX292" fmla="*/ 180994 w 821093"/>
                  <a:gd name="connsiteY292" fmla="*/ 421367 h 540554"/>
                  <a:gd name="connsiteX293" fmla="*/ 119167 w 821093"/>
                  <a:gd name="connsiteY293" fmla="*/ 359598 h 540554"/>
                  <a:gd name="connsiteX294" fmla="*/ 180937 w 821093"/>
                  <a:gd name="connsiteY294" fmla="*/ 297771 h 540554"/>
                  <a:gd name="connsiteX295" fmla="*/ 242764 w 821093"/>
                  <a:gd name="connsiteY295" fmla="*/ 359540 h 540554"/>
                  <a:gd name="connsiteX296" fmla="*/ 242764 w 821093"/>
                  <a:gd name="connsiteY296" fmla="*/ 359569 h 540554"/>
                  <a:gd name="connsiteX297" fmla="*/ 180994 w 821093"/>
                  <a:gd name="connsiteY297" fmla="*/ 421367 h 540554"/>
                  <a:gd name="connsiteX298" fmla="*/ 445789 w 821093"/>
                  <a:gd name="connsiteY298" fmla="*/ 4229 h 540554"/>
                  <a:gd name="connsiteX299" fmla="*/ 498176 w 821093"/>
                  <a:gd name="connsiteY299" fmla="*/ 0 h 540554"/>
                  <a:gd name="connsiteX300" fmla="*/ 532943 w 821093"/>
                  <a:gd name="connsiteY300" fmla="*/ 16669 h 540554"/>
                  <a:gd name="connsiteX301" fmla="*/ 556088 w 821093"/>
                  <a:gd name="connsiteY301" fmla="*/ 15231 h 540554"/>
                  <a:gd name="connsiteX302" fmla="*/ 574548 w 821093"/>
                  <a:gd name="connsiteY302" fmla="*/ 4220 h 540554"/>
                  <a:gd name="connsiteX303" fmla="*/ 445789 w 821093"/>
                  <a:gd name="connsiteY303" fmla="*/ 4220 h 540554"/>
                  <a:gd name="connsiteX304" fmla="*/ 445789 w 821093"/>
                  <a:gd name="connsiteY304" fmla="*/ 4229 h 540554"/>
                  <a:gd name="connsiteX305" fmla="*/ 640099 w 821093"/>
                  <a:gd name="connsiteY305" fmla="*/ 421367 h 540554"/>
                  <a:gd name="connsiteX306" fmla="*/ 578329 w 821093"/>
                  <a:gd name="connsiteY306" fmla="*/ 359540 h 540554"/>
                  <a:gd name="connsiteX307" fmla="*/ 640156 w 821093"/>
                  <a:gd name="connsiteY307" fmla="*/ 297771 h 540554"/>
                  <a:gd name="connsiteX308" fmla="*/ 701926 w 821093"/>
                  <a:gd name="connsiteY308" fmla="*/ 359569 h 540554"/>
                  <a:gd name="connsiteX309" fmla="*/ 640099 w 821093"/>
                  <a:gd name="connsiteY309" fmla="*/ 421367 h 540554"/>
                  <a:gd name="connsiteX0" fmla="*/ 813397 w 821093"/>
                  <a:gd name="connsiteY0" fmla="*/ 343443 h 543478"/>
                  <a:gd name="connsiteX1" fmla="*/ 813397 w 821093"/>
                  <a:gd name="connsiteY1" fmla="*/ 343443 h 543478"/>
                  <a:gd name="connsiteX2" fmla="*/ 805777 w 821093"/>
                  <a:gd name="connsiteY2" fmla="*/ 336776 h 543478"/>
                  <a:gd name="connsiteX3" fmla="*/ 803520 w 821093"/>
                  <a:gd name="connsiteY3" fmla="*/ 325279 h 543478"/>
                  <a:gd name="connsiteX4" fmla="*/ 808130 w 821093"/>
                  <a:gd name="connsiteY4" fmla="*/ 316278 h 543478"/>
                  <a:gd name="connsiteX5" fmla="*/ 808196 w 821093"/>
                  <a:gd name="connsiteY5" fmla="*/ 316278 h 543478"/>
                  <a:gd name="connsiteX6" fmla="*/ 812502 w 821093"/>
                  <a:gd name="connsiteY6" fmla="*/ 306296 h 543478"/>
                  <a:gd name="connsiteX7" fmla="*/ 804129 w 821093"/>
                  <a:gd name="connsiteY7" fmla="*/ 285207 h 543478"/>
                  <a:gd name="connsiteX8" fmla="*/ 794128 w 821093"/>
                  <a:gd name="connsiteY8" fmla="*/ 280892 h 543478"/>
                  <a:gd name="connsiteX9" fmla="*/ 794128 w 821093"/>
                  <a:gd name="connsiteY9" fmla="*/ 280892 h 543478"/>
                  <a:gd name="connsiteX10" fmla="*/ 784679 w 821093"/>
                  <a:gd name="connsiteY10" fmla="*/ 277559 h 543478"/>
                  <a:gd name="connsiteX11" fmla="*/ 775383 w 821093"/>
                  <a:gd name="connsiteY11" fmla="*/ 263566 h 543478"/>
                  <a:gd name="connsiteX12" fmla="*/ 776040 w 821093"/>
                  <a:gd name="connsiteY12" fmla="*/ 253527 h 543478"/>
                  <a:gd name="connsiteX13" fmla="*/ 776126 w 821093"/>
                  <a:gd name="connsiteY13" fmla="*/ 253441 h 543478"/>
                  <a:gd name="connsiteX14" fmla="*/ 776126 w 821093"/>
                  <a:gd name="connsiteY14" fmla="*/ 242545 h 543478"/>
                  <a:gd name="connsiteX15" fmla="*/ 760114 w 821093"/>
                  <a:gd name="connsiteY15" fmla="*/ 226505 h 543478"/>
                  <a:gd name="connsiteX16" fmla="*/ 749230 w 821093"/>
                  <a:gd name="connsiteY16" fmla="*/ 226502 h 543478"/>
                  <a:gd name="connsiteX17" fmla="*/ 749227 w 821093"/>
                  <a:gd name="connsiteY17" fmla="*/ 226505 h 543478"/>
                  <a:gd name="connsiteX18" fmla="*/ 749151 w 821093"/>
                  <a:gd name="connsiteY18" fmla="*/ 226581 h 543478"/>
                  <a:gd name="connsiteX19" fmla="*/ 739083 w 821093"/>
                  <a:gd name="connsiteY19" fmla="*/ 227257 h 543478"/>
                  <a:gd name="connsiteX20" fmla="*/ 729396 w 821093"/>
                  <a:gd name="connsiteY20" fmla="*/ 220675 h 543478"/>
                  <a:gd name="connsiteX21" fmla="*/ 726310 w 821093"/>
                  <a:gd name="connsiteY21" fmla="*/ 211074 h 543478"/>
                  <a:gd name="connsiteX22" fmla="*/ 726310 w 821093"/>
                  <a:gd name="connsiteY22" fmla="*/ 210969 h 543478"/>
                  <a:gd name="connsiteX23" fmla="*/ 722290 w 821093"/>
                  <a:gd name="connsiteY23" fmla="*/ 200844 h 543478"/>
                  <a:gd name="connsiteX24" fmla="*/ 701459 w 821093"/>
                  <a:gd name="connsiteY24" fmla="*/ 191843 h 543478"/>
                  <a:gd name="connsiteX25" fmla="*/ 691334 w 821093"/>
                  <a:gd name="connsiteY25" fmla="*/ 195863 h 543478"/>
                  <a:gd name="connsiteX26" fmla="*/ 691334 w 821093"/>
                  <a:gd name="connsiteY26" fmla="*/ 195863 h 543478"/>
                  <a:gd name="connsiteX27" fmla="*/ 682276 w 821093"/>
                  <a:gd name="connsiteY27" fmla="*/ 200178 h 543478"/>
                  <a:gd name="connsiteX28" fmla="*/ 665798 w 821093"/>
                  <a:gd name="connsiteY28" fmla="*/ 196796 h 543478"/>
                  <a:gd name="connsiteX29" fmla="*/ 659130 w 821093"/>
                  <a:gd name="connsiteY29" fmla="*/ 189233 h 543478"/>
                  <a:gd name="connsiteX30" fmla="*/ 659130 w 821093"/>
                  <a:gd name="connsiteY30" fmla="*/ 189233 h 543478"/>
                  <a:gd name="connsiteX31" fmla="*/ 651472 w 821093"/>
                  <a:gd name="connsiteY31" fmla="*/ 181518 h 543478"/>
                  <a:gd name="connsiteX32" fmla="*/ 628774 w 821093"/>
                  <a:gd name="connsiteY32" fmla="*/ 181518 h 543478"/>
                  <a:gd name="connsiteX33" fmla="*/ 621078 w 821093"/>
                  <a:gd name="connsiteY33" fmla="*/ 189224 h 543478"/>
                  <a:gd name="connsiteX34" fmla="*/ 621078 w 821093"/>
                  <a:gd name="connsiteY34" fmla="*/ 189224 h 543478"/>
                  <a:gd name="connsiteX35" fmla="*/ 614410 w 821093"/>
                  <a:gd name="connsiteY35" fmla="*/ 196844 h 543478"/>
                  <a:gd name="connsiteX36" fmla="*/ 602913 w 821093"/>
                  <a:gd name="connsiteY36" fmla="*/ 199111 h 543478"/>
                  <a:gd name="connsiteX37" fmla="*/ 601447 w 821093"/>
                  <a:gd name="connsiteY37" fmla="*/ 199187 h 543478"/>
                  <a:gd name="connsiteX38" fmla="*/ 582987 w 821093"/>
                  <a:gd name="connsiteY38" fmla="*/ 131483 h 543478"/>
                  <a:gd name="connsiteX39" fmla="*/ 677056 w 821093"/>
                  <a:gd name="connsiteY39" fmla="*/ 131483 h 543478"/>
                  <a:gd name="connsiteX40" fmla="*/ 712575 w 821093"/>
                  <a:gd name="connsiteY40" fmla="*/ 167002 h 543478"/>
                  <a:gd name="connsiteX41" fmla="*/ 721452 w 821093"/>
                  <a:gd name="connsiteY41" fmla="*/ 175879 h 543478"/>
                  <a:gd name="connsiteX42" fmla="*/ 783612 w 821093"/>
                  <a:gd name="connsiteY42" fmla="*/ 175879 h 543478"/>
                  <a:gd name="connsiteX43" fmla="*/ 801367 w 821093"/>
                  <a:gd name="connsiteY43" fmla="*/ 158144 h 543478"/>
                  <a:gd name="connsiteX44" fmla="*/ 801367 w 821093"/>
                  <a:gd name="connsiteY44" fmla="*/ 158125 h 543478"/>
                  <a:gd name="connsiteX45" fmla="*/ 801367 w 821093"/>
                  <a:gd name="connsiteY45" fmla="*/ 140351 h 543478"/>
                  <a:gd name="connsiteX46" fmla="*/ 783622 w 821093"/>
                  <a:gd name="connsiteY46" fmla="*/ 122587 h 543478"/>
                  <a:gd name="connsiteX47" fmla="*/ 783612 w 821093"/>
                  <a:gd name="connsiteY47" fmla="*/ 122587 h 543478"/>
                  <a:gd name="connsiteX48" fmla="*/ 783612 w 821093"/>
                  <a:gd name="connsiteY48" fmla="*/ 114205 h 543478"/>
                  <a:gd name="connsiteX49" fmla="*/ 713613 w 821093"/>
                  <a:gd name="connsiteY49" fmla="*/ 27937 h 543478"/>
                  <a:gd name="connsiteX50" fmla="*/ 618363 w 821093"/>
                  <a:gd name="connsiteY50" fmla="*/ 7887 h 543478"/>
                  <a:gd name="connsiteX51" fmla="*/ 572882 w 821093"/>
                  <a:gd name="connsiteY51" fmla="*/ 23736 h 543478"/>
                  <a:gd name="connsiteX52" fmla="*/ 554374 w 821093"/>
                  <a:gd name="connsiteY52" fmla="*/ 12450 h 543478"/>
                  <a:gd name="connsiteX53" fmla="*/ 397078 w 821093"/>
                  <a:gd name="connsiteY53" fmla="*/ 10068 h 543478"/>
                  <a:gd name="connsiteX54" fmla="*/ 365646 w 821093"/>
                  <a:gd name="connsiteY54" fmla="*/ 19146 h 543478"/>
                  <a:gd name="connsiteX55" fmla="*/ 352025 w 821093"/>
                  <a:gd name="connsiteY55" fmla="*/ 16031 h 543478"/>
                  <a:gd name="connsiteX56" fmla="*/ 73247 w 821093"/>
                  <a:gd name="connsiteY56" fmla="*/ 16031 h 543478"/>
                  <a:gd name="connsiteX57" fmla="*/ 37729 w 821093"/>
                  <a:gd name="connsiteY57" fmla="*/ 51549 h 543478"/>
                  <a:gd name="connsiteX58" fmla="*/ 37729 w 821093"/>
                  <a:gd name="connsiteY58" fmla="*/ 158106 h 543478"/>
                  <a:gd name="connsiteX59" fmla="*/ 55483 w 821093"/>
                  <a:gd name="connsiteY59" fmla="*/ 175860 h 543478"/>
                  <a:gd name="connsiteX60" fmla="*/ 55493 w 821093"/>
                  <a:gd name="connsiteY60" fmla="*/ 175860 h 543478"/>
                  <a:gd name="connsiteX61" fmla="*/ 108766 w 821093"/>
                  <a:gd name="connsiteY61" fmla="*/ 175860 h 543478"/>
                  <a:gd name="connsiteX62" fmla="*/ 108766 w 821093"/>
                  <a:gd name="connsiteY62" fmla="*/ 166983 h 543478"/>
                  <a:gd name="connsiteX63" fmla="*/ 144285 w 821093"/>
                  <a:gd name="connsiteY63" fmla="*/ 131464 h 543478"/>
                  <a:gd name="connsiteX64" fmla="*/ 238068 w 821093"/>
                  <a:gd name="connsiteY64" fmla="*/ 131464 h 543478"/>
                  <a:gd name="connsiteX65" fmla="*/ 219532 w 821093"/>
                  <a:gd name="connsiteY65" fmla="*/ 199454 h 543478"/>
                  <a:gd name="connsiteX66" fmla="*/ 206645 w 821093"/>
                  <a:gd name="connsiteY66" fmla="*/ 196806 h 543478"/>
                  <a:gd name="connsiteX67" fmla="*/ 199977 w 821093"/>
                  <a:gd name="connsiteY67" fmla="*/ 189252 h 543478"/>
                  <a:gd name="connsiteX68" fmla="*/ 199977 w 821093"/>
                  <a:gd name="connsiteY68" fmla="*/ 189252 h 543478"/>
                  <a:gd name="connsiteX69" fmla="*/ 192319 w 821093"/>
                  <a:gd name="connsiteY69" fmla="*/ 181518 h 543478"/>
                  <a:gd name="connsiteX70" fmla="*/ 169621 w 821093"/>
                  <a:gd name="connsiteY70" fmla="*/ 181518 h 543478"/>
                  <a:gd name="connsiteX71" fmla="*/ 161915 w 821093"/>
                  <a:gd name="connsiteY71" fmla="*/ 189224 h 543478"/>
                  <a:gd name="connsiteX72" fmla="*/ 161915 w 821093"/>
                  <a:gd name="connsiteY72" fmla="*/ 189224 h 543478"/>
                  <a:gd name="connsiteX73" fmla="*/ 155296 w 821093"/>
                  <a:gd name="connsiteY73" fmla="*/ 196844 h 543478"/>
                  <a:gd name="connsiteX74" fmla="*/ 143789 w 821093"/>
                  <a:gd name="connsiteY74" fmla="*/ 199111 h 543478"/>
                  <a:gd name="connsiteX75" fmla="*/ 134788 w 821093"/>
                  <a:gd name="connsiteY75" fmla="*/ 194501 h 543478"/>
                  <a:gd name="connsiteX76" fmla="*/ 134788 w 821093"/>
                  <a:gd name="connsiteY76" fmla="*/ 194434 h 543478"/>
                  <a:gd name="connsiteX77" fmla="*/ 124797 w 821093"/>
                  <a:gd name="connsiteY77" fmla="*/ 190091 h 543478"/>
                  <a:gd name="connsiteX78" fmla="*/ 103708 w 821093"/>
                  <a:gd name="connsiteY78" fmla="*/ 198463 h 543478"/>
                  <a:gd name="connsiteX79" fmla="*/ 99393 w 821093"/>
                  <a:gd name="connsiteY79" fmla="*/ 208464 h 543478"/>
                  <a:gd name="connsiteX80" fmla="*/ 99393 w 821093"/>
                  <a:gd name="connsiteY80" fmla="*/ 208464 h 543478"/>
                  <a:gd name="connsiteX81" fmla="*/ 96060 w 821093"/>
                  <a:gd name="connsiteY81" fmla="*/ 217913 h 543478"/>
                  <a:gd name="connsiteX82" fmla="*/ 82067 w 821093"/>
                  <a:gd name="connsiteY82" fmla="*/ 227209 h 543478"/>
                  <a:gd name="connsiteX83" fmla="*/ 72028 w 821093"/>
                  <a:gd name="connsiteY83" fmla="*/ 226552 h 543478"/>
                  <a:gd name="connsiteX84" fmla="*/ 71942 w 821093"/>
                  <a:gd name="connsiteY84" fmla="*/ 226467 h 543478"/>
                  <a:gd name="connsiteX85" fmla="*/ 61058 w 821093"/>
                  <a:gd name="connsiteY85" fmla="*/ 226464 h 543478"/>
                  <a:gd name="connsiteX86" fmla="*/ 61055 w 821093"/>
                  <a:gd name="connsiteY86" fmla="*/ 226467 h 543478"/>
                  <a:gd name="connsiteX87" fmla="*/ 44977 w 821093"/>
                  <a:gd name="connsiteY87" fmla="*/ 242545 h 543478"/>
                  <a:gd name="connsiteX88" fmla="*/ 44977 w 821093"/>
                  <a:gd name="connsiteY88" fmla="*/ 253441 h 543478"/>
                  <a:gd name="connsiteX89" fmla="*/ 45053 w 821093"/>
                  <a:gd name="connsiteY89" fmla="*/ 253517 h 543478"/>
                  <a:gd name="connsiteX90" fmla="*/ 45739 w 821093"/>
                  <a:gd name="connsiteY90" fmla="*/ 263585 h 543478"/>
                  <a:gd name="connsiteX91" fmla="*/ 39157 w 821093"/>
                  <a:gd name="connsiteY91" fmla="*/ 273272 h 543478"/>
                  <a:gd name="connsiteX92" fmla="*/ 29547 w 821093"/>
                  <a:gd name="connsiteY92" fmla="*/ 276358 h 543478"/>
                  <a:gd name="connsiteX93" fmla="*/ 29451 w 821093"/>
                  <a:gd name="connsiteY93" fmla="*/ 276311 h 543478"/>
                  <a:gd name="connsiteX94" fmla="*/ 19317 w 821093"/>
                  <a:gd name="connsiteY94" fmla="*/ 280330 h 543478"/>
                  <a:gd name="connsiteX95" fmla="*/ 10325 w 821093"/>
                  <a:gd name="connsiteY95" fmla="*/ 301162 h 543478"/>
                  <a:gd name="connsiteX96" fmla="*/ 14307 w 821093"/>
                  <a:gd name="connsiteY96" fmla="*/ 311287 h 543478"/>
                  <a:gd name="connsiteX97" fmla="*/ 14307 w 821093"/>
                  <a:gd name="connsiteY97" fmla="*/ 311287 h 543478"/>
                  <a:gd name="connsiteX98" fmla="*/ 18621 w 821093"/>
                  <a:gd name="connsiteY98" fmla="*/ 320345 h 543478"/>
                  <a:gd name="connsiteX99" fmla="*/ 15259 w 821093"/>
                  <a:gd name="connsiteY99" fmla="*/ 336776 h 543478"/>
                  <a:gd name="connsiteX100" fmla="*/ 7706 w 821093"/>
                  <a:gd name="connsiteY100" fmla="*/ 343443 h 543478"/>
                  <a:gd name="connsiteX101" fmla="*/ 7706 w 821093"/>
                  <a:gd name="connsiteY101" fmla="*/ 343443 h 543478"/>
                  <a:gd name="connsiteX102" fmla="*/ 0 w 821093"/>
                  <a:gd name="connsiteY102" fmla="*/ 351149 h 543478"/>
                  <a:gd name="connsiteX103" fmla="*/ 0 w 821093"/>
                  <a:gd name="connsiteY103" fmla="*/ 373837 h 543478"/>
                  <a:gd name="connsiteX104" fmla="*/ 7696 w 821093"/>
                  <a:gd name="connsiteY104" fmla="*/ 381543 h 543478"/>
                  <a:gd name="connsiteX105" fmla="*/ 7696 w 821093"/>
                  <a:gd name="connsiteY105" fmla="*/ 381543 h 543478"/>
                  <a:gd name="connsiteX106" fmla="*/ 15316 w 821093"/>
                  <a:gd name="connsiteY106" fmla="*/ 388211 h 543478"/>
                  <a:gd name="connsiteX107" fmla="*/ 17574 w 821093"/>
                  <a:gd name="connsiteY107" fmla="*/ 399707 h 543478"/>
                  <a:gd name="connsiteX108" fmla="*/ 12964 w 821093"/>
                  <a:gd name="connsiteY108" fmla="*/ 408708 h 543478"/>
                  <a:gd name="connsiteX109" fmla="*/ 12897 w 821093"/>
                  <a:gd name="connsiteY109" fmla="*/ 408708 h 543478"/>
                  <a:gd name="connsiteX110" fmla="*/ 8592 w 821093"/>
                  <a:gd name="connsiteY110" fmla="*/ 418691 h 543478"/>
                  <a:gd name="connsiteX111" fmla="*/ 16964 w 821093"/>
                  <a:gd name="connsiteY111" fmla="*/ 439779 h 543478"/>
                  <a:gd name="connsiteX112" fmla="*/ 26965 w 821093"/>
                  <a:gd name="connsiteY112" fmla="*/ 444094 h 543478"/>
                  <a:gd name="connsiteX113" fmla="*/ 26965 w 821093"/>
                  <a:gd name="connsiteY113" fmla="*/ 444094 h 543478"/>
                  <a:gd name="connsiteX114" fmla="*/ 36414 w 821093"/>
                  <a:gd name="connsiteY114" fmla="*/ 447427 h 543478"/>
                  <a:gd name="connsiteX115" fmla="*/ 45710 w 821093"/>
                  <a:gd name="connsiteY115" fmla="*/ 461420 h 543478"/>
                  <a:gd name="connsiteX116" fmla="*/ 45053 w 821093"/>
                  <a:gd name="connsiteY116" fmla="*/ 471459 h 543478"/>
                  <a:gd name="connsiteX117" fmla="*/ 44968 w 821093"/>
                  <a:gd name="connsiteY117" fmla="*/ 471545 h 543478"/>
                  <a:gd name="connsiteX118" fmla="*/ 44968 w 821093"/>
                  <a:gd name="connsiteY118" fmla="*/ 482441 h 543478"/>
                  <a:gd name="connsiteX119" fmla="*/ 61017 w 821093"/>
                  <a:gd name="connsiteY119" fmla="*/ 498481 h 543478"/>
                  <a:gd name="connsiteX120" fmla="*/ 71901 w 821093"/>
                  <a:gd name="connsiteY120" fmla="*/ 498484 h 543478"/>
                  <a:gd name="connsiteX121" fmla="*/ 71904 w 821093"/>
                  <a:gd name="connsiteY121" fmla="*/ 498481 h 543478"/>
                  <a:gd name="connsiteX122" fmla="*/ 71980 w 821093"/>
                  <a:gd name="connsiteY122" fmla="*/ 498405 h 543478"/>
                  <a:gd name="connsiteX123" fmla="*/ 82048 w 821093"/>
                  <a:gd name="connsiteY123" fmla="*/ 497729 h 543478"/>
                  <a:gd name="connsiteX124" fmla="*/ 91735 w 821093"/>
                  <a:gd name="connsiteY124" fmla="*/ 504311 h 543478"/>
                  <a:gd name="connsiteX125" fmla="*/ 94821 w 821093"/>
                  <a:gd name="connsiteY125" fmla="*/ 513912 h 543478"/>
                  <a:gd name="connsiteX126" fmla="*/ 94821 w 821093"/>
                  <a:gd name="connsiteY126" fmla="*/ 514017 h 543478"/>
                  <a:gd name="connsiteX127" fmla="*/ 98841 w 821093"/>
                  <a:gd name="connsiteY127" fmla="*/ 524142 h 543478"/>
                  <a:gd name="connsiteX128" fmla="*/ 119672 w 821093"/>
                  <a:gd name="connsiteY128" fmla="*/ 533143 h 543478"/>
                  <a:gd name="connsiteX129" fmla="*/ 129797 w 821093"/>
                  <a:gd name="connsiteY129" fmla="*/ 529123 h 543478"/>
                  <a:gd name="connsiteX130" fmla="*/ 129797 w 821093"/>
                  <a:gd name="connsiteY130" fmla="*/ 529123 h 543478"/>
                  <a:gd name="connsiteX131" fmla="*/ 138855 w 821093"/>
                  <a:gd name="connsiteY131" fmla="*/ 524809 h 543478"/>
                  <a:gd name="connsiteX132" fmla="*/ 155334 w 821093"/>
                  <a:gd name="connsiteY132" fmla="*/ 528190 h 543478"/>
                  <a:gd name="connsiteX133" fmla="*/ 161954 w 821093"/>
                  <a:gd name="connsiteY133" fmla="*/ 535753 h 543478"/>
                  <a:gd name="connsiteX134" fmla="*/ 161954 w 821093"/>
                  <a:gd name="connsiteY134" fmla="*/ 535753 h 543478"/>
                  <a:gd name="connsiteX135" fmla="*/ 169659 w 821093"/>
                  <a:gd name="connsiteY135" fmla="*/ 543459 h 543478"/>
                  <a:gd name="connsiteX136" fmla="*/ 192357 w 821093"/>
                  <a:gd name="connsiteY136" fmla="*/ 543459 h 543478"/>
                  <a:gd name="connsiteX137" fmla="*/ 200054 w 821093"/>
                  <a:gd name="connsiteY137" fmla="*/ 535753 h 543478"/>
                  <a:gd name="connsiteX138" fmla="*/ 200054 w 821093"/>
                  <a:gd name="connsiteY138" fmla="*/ 535753 h 543478"/>
                  <a:gd name="connsiteX139" fmla="*/ 206721 w 821093"/>
                  <a:gd name="connsiteY139" fmla="*/ 528133 h 543478"/>
                  <a:gd name="connsiteX140" fmla="*/ 218218 w 821093"/>
                  <a:gd name="connsiteY140" fmla="*/ 525866 h 543478"/>
                  <a:gd name="connsiteX141" fmla="*/ 227219 w 821093"/>
                  <a:gd name="connsiteY141" fmla="*/ 530476 h 543478"/>
                  <a:gd name="connsiteX142" fmla="*/ 227219 w 821093"/>
                  <a:gd name="connsiteY142" fmla="*/ 530543 h 543478"/>
                  <a:gd name="connsiteX143" fmla="*/ 237220 w 821093"/>
                  <a:gd name="connsiteY143" fmla="*/ 534867 h 543478"/>
                  <a:gd name="connsiteX144" fmla="*/ 258308 w 821093"/>
                  <a:gd name="connsiteY144" fmla="*/ 526495 h 543478"/>
                  <a:gd name="connsiteX145" fmla="*/ 262639 w 821093"/>
                  <a:gd name="connsiteY145" fmla="*/ 516509 h 543478"/>
                  <a:gd name="connsiteX146" fmla="*/ 262633 w 821093"/>
                  <a:gd name="connsiteY146" fmla="*/ 516493 h 543478"/>
                  <a:gd name="connsiteX147" fmla="*/ 262633 w 821093"/>
                  <a:gd name="connsiteY147" fmla="*/ 516493 h 543478"/>
                  <a:gd name="connsiteX148" fmla="*/ 265976 w 821093"/>
                  <a:gd name="connsiteY148" fmla="*/ 507044 h 543478"/>
                  <a:gd name="connsiteX149" fmla="*/ 279968 w 821093"/>
                  <a:gd name="connsiteY149" fmla="*/ 497748 h 543478"/>
                  <a:gd name="connsiteX150" fmla="*/ 290008 w 821093"/>
                  <a:gd name="connsiteY150" fmla="*/ 498405 h 543478"/>
                  <a:gd name="connsiteX151" fmla="*/ 290093 w 821093"/>
                  <a:gd name="connsiteY151" fmla="*/ 498491 h 543478"/>
                  <a:gd name="connsiteX152" fmla="*/ 300978 w 821093"/>
                  <a:gd name="connsiteY152" fmla="*/ 498494 h 543478"/>
                  <a:gd name="connsiteX153" fmla="*/ 300981 w 821093"/>
                  <a:gd name="connsiteY153" fmla="*/ 498491 h 543478"/>
                  <a:gd name="connsiteX154" fmla="*/ 317030 w 821093"/>
                  <a:gd name="connsiteY154" fmla="*/ 482451 h 543478"/>
                  <a:gd name="connsiteX155" fmla="*/ 317030 w 821093"/>
                  <a:gd name="connsiteY155" fmla="*/ 471554 h 543478"/>
                  <a:gd name="connsiteX156" fmla="*/ 316954 w 821093"/>
                  <a:gd name="connsiteY156" fmla="*/ 471478 h 543478"/>
                  <a:gd name="connsiteX157" fmla="*/ 316278 w 821093"/>
                  <a:gd name="connsiteY157" fmla="*/ 461410 h 543478"/>
                  <a:gd name="connsiteX158" fmla="*/ 322850 w 821093"/>
                  <a:gd name="connsiteY158" fmla="*/ 451723 h 543478"/>
                  <a:gd name="connsiteX159" fmla="*/ 332451 w 821093"/>
                  <a:gd name="connsiteY159" fmla="*/ 448637 h 543478"/>
                  <a:gd name="connsiteX160" fmla="*/ 332556 w 821093"/>
                  <a:gd name="connsiteY160" fmla="*/ 448637 h 543478"/>
                  <a:gd name="connsiteX161" fmla="*/ 342681 w 821093"/>
                  <a:gd name="connsiteY161" fmla="*/ 444618 h 543478"/>
                  <a:gd name="connsiteX162" fmla="*/ 351682 w 821093"/>
                  <a:gd name="connsiteY162" fmla="*/ 423786 h 543478"/>
                  <a:gd name="connsiteX163" fmla="*/ 347663 w 821093"/>
                  <a:gd name="connsiteY163" fmla="*/ 413661 h 543478"/>
                  <a:gd name="connsiteX164" fmla="*/ 343338 w 821093"/>
                  <a:gd name="connsiteY164" fmla="*/ 404603 h 543478"/>
                  <a:gd name="connsiteX165" fmla="*/ 346720 w 821093"/>
                  <a:gd name="connsiteY165" fmla="*/ 388134 h 543478"/>
                  <a:gd name="connsiteX166" fmla="*/ 354282 w 821093"/>
                  <a:gd name="connsiteY166" fmla="*/ 381467 h 543478"/>
                  <a:gd name="connsiteX167" fmla="*/ 354282 w 821093"/>
                  <a:gd name="connsiteY167" fmla="*/ 381467 h 543478"/>
                  <a:gd name="connsiteX168" fmla="*/ 361979 w 821093"/>
                  <a:gd name="connsiteY168" fmla="*/ 373761 h 543478"/>
                  <a:gd name="connsiteX169" fmla="*/ 361979 w 821093"/>
                  <a:gd name="connsiteY169" fmla="*/ 351149 h 543478"/>
                  <a:gd name="connsiteX170" fmla="*/ 354273 w 821093"/>
                  <a:gd name="connsiteY170" fmla="*/ 343443 h 543478"/>
                  <a:gd name="connsiteX171" fmla="*/ 354244 w 821093"/>
                  <a:gd name="connsiteY171" fmla="*/ 343443 h 543478"/>
                  <a:gd name="connsiteX172" fmla="*/ 354244 w 821093"/>
                  <a:gd name="connsiteY172" fmla="*/ 343443 h 543478"/>
                  <a:gd name="connsiteX173" fmla="*/ 346624 w 821093"/>
                  <a:gd name="connsiteY173" fmla="*/ 336776 h 543478"/>
                  <a:gd name="connsiteX174" fmla="*/ 344357 w 821093"/>
                  <a:gd name="connsiteY174" fmla="*/ 325279 h 543478"/>
                  <a:gd name="connsiteX175" fmla="*/ 348967 w 821093"/>
                  <a:gd name="connsiteY175" fmla="*/ 316278 h 543478"/>
                  <a:gd name="connsiteX176" fmla="*/ 349044 w 821093"/>
                  <a:gd name="connsiteY176" fmla="*/ 316278 h 543478"/>
                  <a:gd name="connsiteX177" fmla="*/ 353399 w 821093"/>
                  <a:gd name="connsiteY177" fmla="*/ 306303 h 543478"/>
                  <a:gd name="connsiteX178" fmla="*/ 353397 w 821093"/>
                  <a:gd name="connsiteY178" fmla="*/ 306296 h 543478"/>
                  <a:gd name="connsiteX179" fmla="*/ 345024 w 821093"/>
                  <a:gd name="connsiteY179" fmla="*/ 285207 h 543478"/>
                  <a:gd name="connsiteX180" fmla="*/ 335023 w 821093"/>
                  <a:gd name="connsiteY180" fmla="*/ 280892 h 543478"/>
                  <a:gd name="connsiteX181" fmla="*/ 335023 w 821093"/>
                  <a:gd name="connsiteY181" fmla="*/ 280892 h 543478"/>
                  <a:gd name="connsiteX182" fmla="*/ 325574 w 821093"/>
                  <a:gd name="connsiteY182" fmla="*/ 277559 h 543478"/>
                  <a:gd name="connsiteX183" fmla="*/ 316278 w 821093"/>
                  <a:gd name="connsiteY183" fmla="*/ 263566 h 543478"/>
                  <a:gd name="connsiteX184" fmla="*/ 316944 w 821093"/>
                  <a:gd name="connsiteY184" fmla="*/ 253527 h 543478"/>
                  <a:gd name="connsiteX185" fmla="*/ 317030 w 821093"/>
                  <a:gd name="connsiteY185" fmla="*/ 253441 h 543478"/>
                  <a:gd name="connsiteX186" fmla="*/ 317030 w 821093"/>
                  <a:gd name="connsiteY186" fmla="*/ 242545 h 543478"/>
                  <a:gd name="connsiteX187" fmla="*/ 300914 w 821093"/>
                  <a:gd name="connsiteY187" fmla="*/ 226505 h 543478"/>
                  <a:gd name="connsiteX188" fmla="*/ 290030 w 821093"/>
                  <a:gd name="connsiteY188" fmla="*/ 226502 h 543478"/>
                  <a:gd name="connsiteX189" fmla="*/ 290027 w 821093"/>
                  <a:gd name="connsiteY189" fmla="*/ 226505 h 543478"/>
                  <a:gd name="connsiteX190" fmla="*/ 289951 w 821093"/>
                  <a:gd name="connsiteY190" fmla="*/ 226581 h 543478"/>
                  <a:gd name="connsiteX191" fmla="*/ 279873 w 821093"/>
                  <a:gd name="connsiteY191" fmla="*/ 227257 h 543478"/>
                  <a:gd name="connsiteX192" fmla="*/ 272548 w 821093"/>
                  <a:gd name="connsiteY192" fmla="*/ 222285 h 543478"/>
                  <a:gd name="connsiteX193" fmla="*/ 297313 w 821093"/>
                  <a:gd name="connsiteY193" fmla="*/ 131464 h 543478"/>
                  <a:gd name="connsiteX194" fmla="*/ 304114 w 821093"/>
                  <a:gd name="connsiteY194" fmla="*/ 131464 h 543478"/>
                  <a:gd name="connsiteX195" fmla="*/ 339633 w 821093"/>
                  <a:gd name="connsiteY195" fmla="*/ 166983 h 543478"/>
                  <a:gd name="connsiteX196" fmla="*/ 339633 w 821093"/>
                  <a:gd name="connsiteY196" fmla="*/ 202473 h 543478"/>
                  <a:gd name="connsiteX197" fmla="*/ 366303 w 821093"/>
                  <a:gd name="connsiteY197" fmla="*/ 229143 h 543478"/>
                  <a:gd name="connsiteX198" fmla="*/ 455095 w 821093"/>
                  <a:gd name="connsiteY198" fmla="*/ 229143 h 543478"/>
                  <a:gd name="connsiteX199" fmla="*/ 481765 w 821093"/>
                  <a:gd name="connsiteY199" fmla="*/ 202473 h 543478"/>
                  <a:gd name="connsiteX200" fmla="*/ 481765 w 821093"/>
                  <a:gd name="connsiteY200" fmla="*/ 166983 h 543478"/>
                  <a:gd name="connsiteX201" fmla="*/ 517227 w 821093"/>
                  <a:gd name="connsiteY201" fmla="*/ 131464 h 543478"/>
                  <a:gd name="connsiteX202" fmla="*/ 523780 w 821093"/>
                  <a:gd name="connsiteY202" fmla="*/ 131464 h 543478"/>
                  <a:gd name="connsiteX203" fmla="*/ 548545 w 821093"/>
                  <a:gd name="connsiteY203" fmla="*/ 222352 h 543478"/>
                  <a:gd name="connsiteX204" fmla="*/ 541172 w 821093"/>
                  <a:gd name="connsiteY204" fmla="*/ 227248 h 543478"/>
                  <a:gd name="connsiteX205" fmla="*/ 531133 w 821093"/>
                  <a:gd name="connsiteY205" fmla="*/ 226590 h 543478"/>
                  <a:gd name="connsiteX206" fmla="*/ 531047 w 821093"/>
                  <a:gd name="connsiteY206" fmla="*/ 226505 h 543478"/>
                  <a:gd name="connsiteX207" fmla="*/ 520163 w 821093"/>
                  <a:gd name="connsiteY207" fmla="*/ 226502 h 543478"/>
                  <a:gd name="connsiteX208" fmla="*/ 520160 w 821093"/>
                  <a:gd name="connsiteY208" fmla="*/ 226505 h 543478"/>
                  <a:gd name="connsiteX209" fmla="*/ 504111 w 821093"/>
                  <a:gd name="connsiteY209" fmla="*/ 242545 h 543478"/>
                  <a:gd name="connsiteX210" fmla="*/ 504111 w 821093"/>
                  <a:gd name="connsiteY210" fmla="*/ 253441 h 543478"/>
                  <a:gd name="connsiteX211" fmla="*/ 504187 w 821093"/>
                  <a:gd name="connsiteY211" fmla="*/ 253517 h 543478"/>
                  <a:gd name="connsiteX212" fmla="*/ 504863 w 821093"/>
                  <a:gd name="connsiteY212" fmla="*/ 263585 h 543478"/>
                  <a:gd name="connsiteX213" fmla="*/ 498291 w 821093"/>
                  <a:gd name="connsiteY213" fmla="*/ 273272 h 543478"/>
                  <a:gd name="connsiteX214" fmla="*/ 488690 w 821093"/>
                  <a:gd name="connsiteY214" fmla="*/ 276358 h 543478"/>
                  <a:gd name="connsiteX215" fmla="*/ 488585 w 821093"/>
                  <a:gd name="connsiteY215" fmla="*/ 276311 h 543478"/>
                  <a:gd name="connsiteX216" fmla="*/ 478460 w 821093"/>
                  <a:gd name="connsiteY216" fmla="*/ 280330 h 543478"/>
                  <a:gd name="connsiteX217" fmla="*/ 469459 w 821093"/>
                  <a:gd name="connsiteY217" fmla="*/ 301162 h 543478"/>
                  <a:gd name="connsiteX218" fmla="*/ 473478 w 821093"/>
                  <a:gd name="connsiteY218" fmla="*/ 311287 h 543478"/>
                  <a:gd name="connsiteX219" fmla="*/ 477803 w 821093"/>
                  <a:gd name="connsiteY219" fmla="*/ 320345 h 543478"/>
                  <a:gd name="connsiteX220" fmla="*/ 474421 w 821093"/>
                  <a:gd name="connsiteY220" fmla="*/ 336814 h 543478"/>
                  <a:gd name="connsiteX221" fmla="*/ 466858 w 821093"/>
                  <a:gd name="connsiteY221" fmla="*/ 343481 h 543478"/>
                  <a:gd name="connsiteX222" fmla="*/ 466858 w 821093"/>
                  <a:gd name="connsiteY222" fmla="*/ 343481 h 543478"/>
                  <a:gd name="connsiteX223" fmla="*/ 459162 w 821093"/>
                  <a:gd name="connsiteY223" fmla="*/ 351187 h 543478"/>
                  <a:gd name="connsiteX224" fmla="*/ 459162 w 821093"/>
                  <a:gd name="connsiteY224" fmla="*/ 373875 h 543478"/>
                  <a:gd name="connsiteX225" fmla="*/ 466858 w 821093"/>
                  <a:gd name="connsiteY225" fmla="*/ 381581 h 543478"/>
                  <a:gd name="connsiteX226" fmla="*/ 466858 w 821093"/>
                  <a:gd name="connsiteY226" fmla="*/ 381581 h 543478"/>
                  <a:gd name="connsiteX227" fmla="*/ 474478 w 821093"/>
                  <a:gd name="connsiteY227" fmla="*/ 388249 h 543478"/>
                  <a:gd name="connsiteX228" fmla="*/ 476745 w 821093"/>
                  <a:gd name="connsiteY228" fmla="*/ 399745 h 543478"/>
                  <a:gd name="connsiteX229" fmla="*/ 472135 w 821093"/>
                  <a:gd name="connsiteY229" fmla="*/ 408746 h 543478"/>
                  <a:gd name="connsiteX230" fmla="*/ 472059 w 821093"/>
                  <a:gd name="connsiteY230" fmla="*/ 408746 h 543478"/>
                  <a:gd name="connsiteX231" fmla="*/ 467697 w 821093"/>
                  <a:gd name="connsiteY231" fmla="*/ 418691 h 543478"/>
                  <a:gd name="connsiteX232" fmla="*/ 476069 w 821093"/>
                  <a:gd name="connsiteY232" fmla="*/ 439779 h 543478"/>
                  <a:gd name="connsiteX233" fmla="*/ 486070 w 821093"/>
                  <a:gd name="connsiteY233" fmla="*/ 444094 h 543478"/>
                  <a:gd name="connsiteX234" fmla="*/ 486070 w 821093"/>
                  <a:gd name="connsiteY234" fmla="*/ 444094 h 543478"/>
                  <a:gd name="connsiteX235" fmla="*/ 495519 w 821093"/>
                  <a:gd name="connsiteY235" fmla="*/ 447427 h 543478"/>
                  <a:gd name="connsiteX236" fmla="*/ 504815 w 821093"/>
                  <a:gd name="connsiteY236" fmla="*/ 461420 h 543478"/>
                  <a:gd name="connsiteX237" fmla="*/ 504149 w 821093"/>
                  <a:gd name="connsiteY237" fmla="*/ 471459 h 543478"/>
                  <a:gd name="connsiteX238" fmla="*/ 504063 w 821093"/>
                  <a:gd name="connsiteY238" fmla="*/ 471545 h 543478"/>
                  <a:gd name="connsiteX239" fmla="*/ 504063 w 821093"/>
                  <a:gd name="connsiteY239" fmla="*/ 482441 h 543478"/>
                  <a:gd name="connsiteX240" fmla="*/ 520113 w 821093"/>
                  <a:gd name="connsiteY240" fmla="*/ 498481 h 543478"/>
                  <a:gd name="connsiteX241" fmla="*/ 530997 w 821093"/>
                  <a:gd name="connsiteY241" fmla="*/ 498484 h 543478"/>
                  <a:gd name="connsiteX242" fmla="*/ 531000 w 821093"/>
                  <a:gd name="connsiteY242" fmla="*/ 498481 h 543478"/>
                  <a:gd name="connsiteX243" fmla="*/ 531076 w 821093"/>
                  <a:gd name="connsiteY243" fmla="*/ 498405 h 543478"/>
                  <a:gd name="connsiteX244" fmla="*/ 541153 w 821093"/>
                  <a:gd name="connsiteY244" fmla="*/ 497729 h 543478"/>
                  <a:gd name="connsiteX245" fmla="*/ 550840 w 821093"/>
                  <a:gd name="connsiteY245" fmla="*/ 504311 h 543478"/>
                  <a:gd name="connsiteX246" fmla="*/ 553993 w 821093"/>
                  <a:gd name="connsiteY246" fmla="*/ 513941 h 543478"/>
                  <a:gd name="connsiteX247" fmla="*/ 553945 w 821093"/>
                  <a:gd name="connsiteY247" fmla="*/ 514045 h 543478"/>
                  <a:gd name="connsiteX248" fmla="*/ 557965 w 821093"/>
                  <a:gd name="connsiteY248" fmla="*/ 524170 h 543478"/>
                  <a:gd name="connsiteX249" fmla="*/ 578796 w 821093"/>
                  <a:gd name="connsiteY249" fmla="*/ 533172 h 543478"/>
                  <a:gd name="connsiteX250" fmla="*/ 588921 w 821093"/>
                  <a:gd name="connsiteY250" fmla="*/ 529152 h 543478"/>
                  <a:gd name="connsiteX251" fmla="*/ 588921 w 821093"/>
                  <a:gd name="connsiteY251" fmla="*/ 529152 h 543478"/>
                  <a:gd name="connsiteX252" fmla="*/ 597980 w 821093"/>
                  <a:gd name="connsiteY252" fmla="*/ 524837 h 543478"/>
                  <a:gd name="connsiteX253" fmla="*/ 614448 w 821093"/>
                  <a:gd name="connsiteY253" fmla="*/ 528219 h 543478"/>
                  <a:gd name="connsiteX254" fmla="*/ 621116 w 821093"/>
                  <a:gd name="connsiteY254" fmla="*/ 535772 h 543478"/>
                  <a:gd name="connsiteX255" fmla="*/ 621116 w 821093"/>
                  <a:gd name="connsiteY255" fmla="*/ 535772 h 543478"/>
                  <a:gd name="connsiteX256" fmla="*/ 628812 w 821093"/>
                  <a:gd name="connsiteY256" fmla="*/ 543478 h 543478"/>
                  <a:gd name="connsiteX257" fmla="*/ 651510 w 821093"/>
                  <a:gd name="connsiteY257" fmla="*/ 543478 h 543478"/>
                  <a:gd name="connsiteX258" fmla="*/ 659216 w 821093"/>
                  <a:gd name="connsiteY258" fmla="*/ 535772 h 543478"/>
                  <a:gd name="connsiteX259" fmla="*/ 659216 w 821093"/>
                  <a:gd name="connsiteY259" fmla="*/ 535772 h 543478"/>
                  <a:gd name="connsiteX260" fmla="*/ 665883 w 821093"/>
                  <a:gd name="connsiteY260" fmla="*/ 528152 h 543478"/>
                  <a:gd name="connsiteX261" fmla="*/ 677389 w 821093"/>
                  <a:gd name="connsiteY261" fmla="*/ 525885 h 543478"/>
                  <a:gd name="connsiteX262" fmla="*/ 686391 w 821093"/>
                  <a:gd name="connsiteY262" fmla="*/ 530495 h 543478"/>
                  <a:gd name="connsiteX263" fmla="*/ 686391 w 821093"/>
                  <a:gd name="connsiteY263" fmla="*/ 530562 h 543478"/>
                  <a:gd name="connsiteX264" fmla="*/ 696297 w 821093"/>
                  <a:gd name="connsiteY264" fmla="*/ 534896 h 543478"/>
                  <a:gd name="connsiteX265" fmla="*/ 717385 w 821093"/>
                  <a:gd name="connsiteY265" fmla="*/ 526523 h 543478"/>
                  <a:gd name="connsiteX266" fmla="*/ 721700 w 821093"/>
                  <a:gd name="connsiteY266" fmla="*/ 516522 h 543478"/>
                  <a:gd name="connsiteX267" fmla="*/ 721700 w 821093"/>
                  <a:gd name="connsiteY267" fmla="*/ 516522 h 543478"/>
                  <a:gd name="connsiteX268" fmla="*/ 725033 w 821093"/>
                  <a:gd name="connsiteY268" fmla="*/ 507073 h 543478"/>
                  <a:gd name="connsiteX269" fmla="*/ 739026 w 821093"/>
                  <a:gd name="connsiteY269" fmla="*/ 497777 h 543478"/>
                  <a:gd name="connsiteX270" fmla="*/ 749065 w 821093"/>
                  <a:gd name="connsiteY270" fmla="*/ 498434 h 543478"/>
                  <a:gd name="connsiteX271" fmla="*/ 749151 w 821093"/>
                  <a:gd name="connsiteY271" fmla="*/ 498520 h 543478"/>
                  <a:gd name="connsiteX272" fmla="*/ 760035 w 821093"/>
                  <a:gd name="connsiteY272" fmla="*/ 498522 h 543478"/>
                  <a:gd name="connsiteX273" fmla="*/ 760038 w 821093"/>
                  <a:gd name="connsiteY273" fmla="*/ 498520 h 543478"/>
                  <a:gd name="connsiteX274" fmla="*/ 776087 w 821093"/>
                  <a:gd name="connsiteY274" fmla="*/ 482479 h 543478"/>
                  <a:gd name="connsiteX275" fmla="*/ 776087 w 821093"/>
                  <a:gd name="connsiteY275" fmla="*/ 471583 h 543478"/>
                  <a:gd name="connsiteX276" fmla="*/ 776011 w 821093"/>
                  <a:gd name="connsiteY276" fmla="*/ 471507 h 543478"/>
                  <a:gd name="connsiteX277" fmla="*/ 775335 w 821093"/>
                  <a:gd name="connsiteY277" fmla="*/ 461439 h 543478"/>
                  <a:gd name="connsiteX278" fmla="*/ 781917 w 821093"/>
                  <a:gd name="connsiteY278" fmla="*/ 451752 h 543478"/>
                  <a:gd name="connsiteX279" fmla="*/ 791547 w 821093"/>
                  <a:gd name="connsiteY279" fmla="*/ 448628 h 543478"/>
                  <a:gd name="connsiteX280" fmla="*/ 791642 w 821093"/>
                  <a:gd name="connsiteY280" fmla="*/ 448628 h 543478"/>
                  <a:gd name="connsiteX281" fmla="*/ 801776 w 821093"/>
                  <a:gd name="connsiteY281" fmla="*/ 444608 h 543478"/>
                  <a:gd name="connsiteX282" fmla="*/ 810768 w 821093"/>
                  <a:gd name="connsiteY282" fmla="*/ 423777 h 543478"/>
                  <a:gd name="connsiteX283" fmla="*/ 806748 w 821093"/>
                  <a:gd name="connsiteY283" fmla="*/ 413652 h 543478"/>
                  <a:gd name="connsiteX284" fmla="*/ 806748 w 821093"/>
                  <a:gd name="connsiteY284" fmla="*/ 413652 h 543478"/>
                  <a:gd name="connsiteX285" fmla="*/ 802434 w 821093"/>
                  <a:gd name="connsiteY285" fmla="*/ 404594 h 543478"/>
                  <a:gd name="connsiteX286" fmla="*/ 805834 w 821093"/>
                  <a:gd name="connsiteY286" fmla="*/ 388211 h 543478"/>
                  <a:gd name="connsiteX287" fmla="*/ 813387 w 821093"/>
                  <a:gd name="connsiteY287" fmla="*/ 381543 h 543478"/>
                  <a:gd name="connsiteX288" fmla="*/ 813387 w 821093"/>
                  <a:gd name="connsiteY288" fmla="*/ 381543 h 543478"/>
                  <a:gd name="connsiteX289" fmla="*/ 821093 w 821093"/>
                  <a:gd name="connsiteY289" fmla="*/ 373837 h 543478"/>
                  <a:gd name="connsiteX290" fmla="*/ 821093 w 821093"/>
                  <a:gd name="connsiteY290" fmla="*/ 351149 h 543478"/>
                  <a:gd name="connsiteX291" fmla="*/ 813397 w 821093"/>
                  <a:gd name="connsiteY291" fmla="*/ 343443 h 543478"/>
                  <a:gd name="connsiteX292" fmla="*/ 180994 w 821093"/>
                  <a:gd name="connsiteY292" fmla="*/ 424291 h 543478"/>
                  <a:gd name="connsiteX293" fmla="*/ 119167 w 821093"/>
                  <a:gd name="connsiteY293" fmla="*/ 362522 h 543478"/>
                  <a:gd name="connsiteX294" fmla="*/ 180937 w 821093"/>
                  <a:gd name="connsiteY294" fmla="*/ 300695 h 543478"/>
                  <a:gd name="connsiteX295" fmla="*/ 242764 w 821093"/>
                  <a:gd name="connsiteY295" fmla="*/ 362464 h 543478"/>
                  <a:gd name="connsiteX296" fmla="*/ 242764 w 821093"/>
                  <a:gd name="connsiteY296" fmla="*/ 362493 h 543478"/>
                  <a:gd name="connsiteX297" fmla="*/ 180994 w 821093"/>
                  <a:gd name="connsiteY297" fmla="*/ 424291 h 543478"/>
                  <a:gd name="connsiteX298" fmla="*/ 445789 w 821093"/>
                  <a:gd name="connsiteY298" fmla="*/ 7153 h 543478"/>
                  <a:gd name="connsiteX299" fmla="*/ 498176 w 821093"/>
                  <a:gd name="connsiteY299" fmla="*/ 2924 h 543478"/>
                  <a:gd name="connsiteX300" fmla="*/ 532943 w 821093"/>
                  <a:gd name="connsiteY300" fmla="*/ 19593 h 543478"/>
                  <a:gd name="connsiteX301" fmla="*/ 556088 w 821093"/>
                  <a:gd name="connsiteY301" fmla="*/ 18155 h 543478"/>
                  <a:gd name="connsiteX302" fmla="*/ 581692 w 821093"/>
                  <a:gd name="connsiteY302" fmla="*/ 0 h 543478"/>
                  <a:gd name="connsiteX303" fmla="*/ 445789 w 821093"/>
                  <a:gd name="connsiteY303" fmla="*/ 7144 h 543478"/>
                  <a:gd name="connsiteX304" fmla="*/ 445789 w 821093"/>
                  <a:gd name="connsiteY304" fmla="*/ 7153 h 543478"/>
                  <a:gd name="connsiteX305" fmla="*/ 640099 w 821093"/>
                  <a:gd name="connsiteY305" fmla="*/ 424291 h 543478"/>
                  <a:gd name="connsiteX306" fmla="*/ 578329 w 821093"/>
                  <a:gd name="connsiteY306" fmla="*/ 362464 h 543478"/>
                  <a:gd name="connsiteX307" fmla="*/ 640156 w 821093"/>
                  <a:gd name="connsiteY307" fmla="*/ 300695 h 543478"/>
                  <a:gd name="connsiteX308" fmla="*/ 701926 w 821093"/>
                  <a:gd name="connsiteY308" fmla="*/ 362493 h 543478"/>
                  <a:gd name="connsiteX309" fmla="*/ 640099 w 821093"/>
                  <a:gd name="connsiteY309" fmla="*/ 424291 h 543478"/>
                  <a:gd name="connsiteX0" fmla="*/ 813397 w 821093"/>
                  <a:gd name="connsiteY0" fmla="*/ 344823 h 544858"/>
                  <a:gd name="connsiteX1" fmla="*/ 813397 w 821093"/>
                  <a:gd name="connsiteY1" fmla="*/ 344823 h 544858"/>
                  <a:gd name="connsiteX2" fmla="*/ 805777 w 821093"/>
                  <a:gd name="connsiteY2" fmla="*/ 338156 h 544858"/>
                  <a:gd name="connsiteX3" fmla="*/ 803520 w 821093"/>
                  <a:gd name="connsiteY3" fmla="*/ 326659 h 544858"/>
                  <a:gd name="connsiteX4" fmla="*/ 808130 w 821093"/>
                  <a:gd name="connsiteY4" fmla="*/ 317658 h 544858"/>
                  <a:gd name="connsiteX5" fmla="*/ 808196 w 821093"/>
                  <a:gd name="connsiteY5" fmla="*/ 317658 h 544858"/>
                  <a:gd name="connsiteX6" fmla="*/ 812502 w 821093"/>
                  <a:gd name="connsiteY6" fmla="*/ 307676 h 544858"/>
                  <a:gd name="connsiteX7" fmla="*/ 804129 w 821093"/>
                  <a:gd name="connsiteY7" fmla="*/ 286587 h 544858"/>
                  <a:gd name="connsiteX8" fmla="*/ 794128 w 821093"/>
                  <a:gd name="connsiteY8" fmla="*/ 282272 h 544858"/>
                  <a:gd name="connsiteX9" fmla="*/ 794128 w 821093"/>
                  <a:gd name="connsiteY9" fmla="*/ 282272 h 544858"/>
                  <a:gd name="connsiteX10" fmla="*/ 784679 w 821093"/>
                  <a:gd name="connsiteY10" fmla="*/ 278939 h 544858"/>
                  <a:gd name="connsiteX11" fmla="*/ 775383 w 821093"/>
                  <a:gd name="connsiteY11" fmla="*/ 264946 h 544858"/>
                  <a:gd name="connsiteX12" fmla="*/ 776040 w 821093"/>
                  <a:gd name="connsiteY12" fmla="*/ 254907 h 544858"/>
                  <a:gd name="connsiteX13" fmla="*/ 776126 w 821093"/>
                  <a:gd name="connsiteY13" fmla="*/ 254821 h 544858"/>
                  <a:gd name="connsiteX14" fmla="*/ 776126 w 821093"/>
                  <a:gd name="connsiteY14" fmla="*/ 243925 h 544858"/>
                  <a:gd name="connsiteX15" fmla="*/ 760114 w 821093"/>
                  <a:gd name="connsiteY15" fmla="*/ 227885 h 544858"/>
                  <a:gd name="connsiteX16" fmla="*/ 749230 w 821093"/>
                  <a:gd name="connsiteY16" fmla="*/ 227882 h 544858"/>
                  <a:gd name="connsiteX17" fmla="*/ 749227 w 821093"/>
                  <a:gd name="connsiteY17" fmla="*/ 227885 h 544858"/>
                  <a:gd name="connsiteX18" fmla="*/ 749151 w 821093"/>
                  <a:gd name="connsiteY18" fmla="*/ 227961 h 544858"/>
                  <a:gd name="connsiteX19" fmla="*/ 739083 w 821093"/>
                  <a:gd name="connsiteY19" fmla="*/ 228637 h 544858"/>
                  <a:gd name="connsiteX20" fmla="*/ 729396 w 821093"/>
                  <a:gd name="connsiteY20" fmla="*/ 222055 h 544858"/>
                  <a:gd name="connsiteX21" fmla="*/ 726310 w 821093"/>
                  <a:gd name="connsiteY21" fmla="*/ 212454 h 544858"/>
                  <a:gd name="connsiteX22" fmla="*/ 726310 w 821093"/>
                  <a:gd name="connsiteY22" fmla="*/ 212349 h 544858"/>
                  <a:gd name="connsiteX23" fmla="*/ 722290 w 821093"/>
                  <a:gd name="connsiteY23" fmla="*/ 202224 h 544858"/>
                  <a:gd name="connsiteX24" fmla="*/ 701459 w 821093"/>
                  <a:gd name="connsiteY24" fmla="*/ 193223 h 544858"/>
                  <a:gd name="connsiteX25" fmla="*/ 691334 w 821093"/>
                  <a:gd name="connsiteY25" fmla="*/ 197243 h 544858"/>
                  <a:gd name="connsiteX26" fmla="*/ 691334 w 821093"/>
                  <a:gd name="connsiteY26" fmla="*/ 197243 h 544858"/>
                  <a:gd name="connsiteX27" fmla="*/ 682276 w 821093"/>
                  <a:gd name="connsiteY27" fmla="*/ 201558 h 544858"/>
                  <a:gd name="connsiteX28" fmla="*/ 665798 w 821093"/>
                  <a:gd name="connsiteY28" fmla="*/ 198176 h 544858"/>
                  <a:gd name="connsiteX29" fmla="*/ 659130 w 821093"/>
                  <a:gd name="connsiteY29" fmla="*/ 190613 h 544858"/>
                  <a:gd name="connsiteX30" fmla="*/ 659130 w 821093"/>
                  <a:gd name="connsiteY30" fmla="*/ 190613 h 544858"/>
                  <a:gd name="connsiteX31" fmla="*/ 651472 w 821093"/>
                  <a:gd name="connsiteY31" fmla="*/ 182898 h 544858"/>
                  <a:gd name="connsiteX32" fmla="*/ 628774 w 821093"/>
                  <a:gd name="connsiteY32" fmla="*/ 182898 h 544858"/>
                  <a:gd name="connsiteX33" fmla="*/ 621078 w 821093"/>
                  <a:gd name="connsiteY33" fmla="*/ 190604 h 544858"/>
                  <a:gd name="connsiteX34" fmla="*/ 621078 w 821093"/>
                  <a:gd name="connsiteY34" fmla="*/ 190604 h 544858"/>
                  <a:gd name="connsiteX35" fmla="*/ 614410 w 821093"/>
                  <a:gd name="connsiteY35" fmla="*/ 198224 h 544858"/>
                  <a:gd name="connsiteX36" fmla="*/ 602913 w 821093"/>
                  <a:gd name="connsiteY36" fmla="*/ 200491 h 544858"/>
                  <a:gd name="connsiteX37" fmla="*/ 601447 w 821093"/>
                  <a:gd name="connsiteY37" fmla="*/ 200567 h 544858"/>
                  <a:gd name="connsiteX38" fmla="*/ 582987 w 821093"/>
                  <a:gd name="connsiteY38" fmla="*/ 132863 h 544858"/>
                  <a:gd name="connsiteX39" fmla="*/ 677056 w 821093"/>
                  <a:gd name="connsiteY39" fmla="*/ 132863 h 544858"/>
                  <a:gd name="connsiteX40" fmla="*/ 712575 w 821093"/>
                  <a:gd name="connsiteY40" fmla="*/ 168382 h 544858"/>
                  <a:gd name="connsiteX41" fmla="*/ 721452 w 821093"/>
                  <a:gd name="connsiteY41" fmla="*/ 177259 h 544858"/>
                  <a:gd name="connsiteX42" fmla="*/ 783612 w 821093"/>
                  <a:gd name="connsiteY42" fmla="*/ 177259 h 544858"/>
                  <a:gd name="connsiteX43" fmla="*/ 801367 w 821093"/>
                  <a:gd name="connsiteY43" fmla="*/ 159524 h 544858"/>
                  <a:gd name="connsiteX44" fmla="*/ 801367 w 821093"/>
                  <a:gd name="connsiteY44" fmla="*/ 159505 h 544858"/>
                  <a:gd name="connsiteX45" fmla="*/ 801367 w 821093"/>
                  <a:gd name="connsiteY45" fmla="*/ 141731 h 544858"/>
                  <a:gd name="connsiteX46" fmla="*/ 783622 w 821093"/>
                  <a:gd name="connsiteY46" fmla="*/ 123967 h 544858"/>
                  <a:gd name="connsiteX47" fmla="*/ 783612 w 821093"/>
                  <a:gd name="connsiteY47" fmla="*/ 123967 h 544858"/>
                  <a:gd name="connsiteX48" fmla="*/ 783612 w 821093"/>
                  <a:gd name="connsiteY48" fmla="*/ 115585 h 544858"/>
                  <a:gd name="connsiteX49" fmla="*/ 713613 w 821093"/>
                  <a:gd name="connsiteY49" fmla="*/ 29317 h 544858"/>
                  <a:gd name="connsiteX50" fmla="*/ 618363 w 821093"/>
                  <a:gd name="connsiteY50" fmla="*/ 9267 h 544858"/>
                  <a:gd name="connsiteX51" fmla="*/ 572882 w 821093"/>
                  <a:gd name="connsiteY51" fmla="*/ 6066 h 544858"/>
                  <a:gd name="connsiteX52" fmla="*/ 554374 w 821093"/>
                  <a:gd name="connsiteY52" fmla="*/ 13830 h 544858"/>
                  <a:gd name="connsiteX53" fmla="*/ 397078 w 821093"/>
                  <a:gd name="connsiteY53" fmla="*/ 11448 h 544858"/>
                  <a:gd name="connsiteX54" fmla="*/ 365646 w 821093"/>
                  <a:gd name="connsiteY54" fmla="*/ 20526 h 544858"/>
                  <a:gd name="connsiteX55" fmla="*/ 352025 w 821093"/>
                  <a:gd name="connsiteY55" fmla="*/ 17411 h 544858"/>
                  <a:gd name="connsiteX56" fmla="*/ 73247 w 821093"/>
                  <a:gd name="connsiteY56" fmla="*/ 17411 h 544858"/>
                  <a:gd name="connsiteX57" fmla="*/ 37729 w 821093"/>
                  <a:gd name="connsiteY57" fmla="*/ 52929 h 544858"/>
                  <a:gd name="connsiteX58" fmla="*/ 37729 w 821093"/>
                  <a:gd name="connsiteY58" fmla="*/ 159486 h 544858"/>
                  <a:gd name="connsiteX59" fmla="*/ 55483 w 821093"/>
                  <a:gd name="connsiteY59" fmla="*/ 177240 h 544858"/>
                  <a:gd name="connsiteX60" fmla="*/ 55493 w 821093"/>
                  <a:gd name="connsiteY60" fmla="*/ 177240 h 544858"/>
                  <a:gd name="connsiteX61" fmla="*/ 108766 w 821093"/>
                  <a:gd name="connsiteY61" fmla="*/ 177240 h 544858"/>
                  <a:gd name="connsiteX62" fmla="*/ 108766 w 821093"/>
                  <a:gd name="connsiteY62" fmla="*/ 168363 h 544858"/>
                  <a:gd name="connsiteX63" fmla="*/ 144285 w 821093"/>
                  <a:gd name="connsiteY63" fmla="*/ 132844 h 544858"/>
                  <a:gd name="connsiteX64" fmla="*/ 238068 w 821093"/>
                  <a:gd name="connsiteY64" fmla="*/ 132844 h 544858"/>
                  <a:gd name="connsiteX65" fmla="*/ 219532 w 821093"/>
                  <a:gd name="connsiteY65" fmla="*/ 200834 h 544858"/>
                  <a:gd name="connsiteX66" fmla="*/ 206645 w 821093"/>
                  <a:gd name="connsiteY66" fmla="*/ 198186 h 544858"/>
                  <a:gd name="connsiteX67" fmla="*/ 199977 w 821093"/>
                  <a:gd name="connsiteY67" fmla="*/ 190632 h 544858"/>
                  <a:gd name="connsiteX68" fmla="*/ 199977 w 821093"/>
                  <a:gd name="connsiteY68" fmla="*/ 190632 h 544858"/>
                  <a:gd name="connsiteX69" fmla="*/ 192319 w 821093"/>
                  <a:gd name="connsiteY69" fmla="*/ 182898 h 544858"/>
                  <a:gd name="connsiteX70" fmla="*/ 169621 w 821093"/>
                  <a:gd name="connsiteY70" fmla="*/ 182898 h 544858"/>
                  <a:gd name="connsiteX71" fmla="*/ 161915 w 821093"/>
                  <a:gd name="connsiteY71" fmla="*/ 190604 h 544858"/>
                  <a:gd name="connsiteX72" fmla="*/ 161915 w 821093"/>
                  <a:gd name="connsiteY72" fmla="*/ 190604 h 544858"/>
                  <a:gd name="connsiteX73" fmla="*/ 155296 w 821093"/>
                  <a:gd name="connsiteY73" fmla="*/ 198224 h 544858"/>
                  <a:gd name="connsiteX74" fmla="*/ 143789 w 821093"/>
                  <a:gd name="connsiteY74" fmla="*/ 200491 h 544858"/>
                  <a:gd name="connsiteX75" fmla="*/ 134788 w 821093"/>
                  <a:gd name="connsiteY75" fmla="*/ 195881 h 544858"/>
                  <a:gd name="connsiteX76" fmla="*/ 134788 w 821093"/>
                  <a:gd name="connsiteY76" fmla="*/ 195814 h 544858"/>
                  <a:gd name="connsiteX77" fmla="*/ 124797 w 821093"/>
                  <a:gd name="connsiteY77" fmla="*/ 191471 h 544858"/>
                  <a:gd name="connsiteX78" fmla="*/ 103708 w 821093"/>
                  <a:gd name="connsiteY78" fmla="*/ 199843 h 544858"/>
                  <a:gd name="connsiteX79" fmla="*/ 99393 w 821093"/>
                  <a:gd name="connsiteY79" fmla="*/ 209844 h 544858"/>
                  <a:gd name="connsiteX80" fmla="*/ 99393 w 821093"/>
                  <a:gd name="connsiteY80" fmla="*/ 209844 h 544858"/>
                  <a:gd name="connsiteX81" fmla="*/ 96060 w 821093"/>
                  <a:gd name="connsiteY81" fmla="*/ 219293 h 544858"/>
                  <a:gd name="connsiteX82" fmla="*/ 82067 w 821093"/>
                  <a:gd name="connsiteY82" fmla="*/ 228589 h 544858"/>
                  <a:gd name="connsiteX83" fmla="*/ 72028 w 821093"/>
                  <a:gd name="connsiteY83" fmla="*/ 227932 h 544858"/>
                  <a:gd name="connsiteX84" fmla="*/ 71942 w 821093"/>
                  <a:gd name="connsiteY84" fmla="*/ 227847 h 544858"/>
                  <a:gd name="connsiteX85" fmla="*/ 61058 w 821093"/>
                  <a:gd name="connsiteY85" fmla="*/ 227844 h 544858"/>
                  <a:gd name="connsiteX86" fmla="*/ 61055 w 821093"/>
                  <a:gd name="connsiteY86" fmla="*/ 227847 h 544858"/>
                  <a:gd name="connsiteX87" fmla="*/ 44977 w 821093"/>
                  <a:gd name="connsiteY87" fmla="*/ 243925 h 544858"/>
                  <a:gd name="connsiteX88" fmla="*/ 44977 w 821093"/>
                  <a:gd name="connsiteY88" fmla="*/ 254821 h 544858"/>
                  <a:gd name="connsiteX89" fmla="*/ 45053 w 821093"/>
                  <a:gd name="connsiteY89" fmla="*/ 254897 h 544858"/>
                  <a:gd name="connsiteX90" fmla="*/ 45739 w 821093"/>
                  <a:gd name="connsiteY90" fmla="*/ 264965 h 544858"/>
                  <a:gd name="connsiteX91" fmla="*/ 39157 w 821093"/>
                  <a:gd name="connsiteY91" fmla="*/ 274652 h 544858"/>
                  <a:gd name="connsiteX92" fmla="*/ 29547 w 821093"/>
                  <a:gd name="connsiteY92" fmla="*/ 277738 h 544858"/>
                  <a:gd name="connsiteX93" fmla="*/ 29451 w 821093"/>
                  <a:gd name="connsiteY93" fmla="*/ 277691 h 544858"/>
                  <a:gd name="connsiteX94" fmla="*/ 19317 w 821093"/>
                  <a:gd name="connsiteY94" fmla="*/ 281710 h 544858"/>
                  <a:gd name="connsiteX95" fmla="*/ 10325 w 821093"/>
                  <a:gd name="connsiteY95" fmla="*/ 302542 h 544858"/>
                  <a:gd name="connsiteX96" fmla="*/ 14307 w 821093"/>
                  <a:gd name="connsiteY96" fmla="*/ 312667 h 544858"/>
                  <a:gd name="connsiteX97" fmla="*/ 14307 w 821093"/>
                  <a:gd name="connsiteY97" fmla="*/ 312667 h 544858"/>
                  <a:gd name="connsiteX98" fmla="*/ 18621 w 821093"/>
                  <a:gd name="connsiteY98" fmla="*/ 321725 h 544858"/>
                  <a:gd name="connsiteX99" fmla="*/ 15259 w 821093"/>
                  <a:gd name="connsiteY99" fmla="*/ 338156 h 544858"/>
                  <a:gd name="connsiteX100" fmla="*/ 7706 w 821093"/>
                  <a:gd name="connsiteY100" fmla="*/ 344823 h 544858"/>
                  <a:gd name="connsiteX101" fmla="*/ 7706 w 821093"/>
                  <a:gd name="connsiteY101" fmla="*/ 344823 h 544858"/>
                  <a:gd name="connsiteX102" fmla="*/ 0 w 821093"/>
                  <a:gd name="connsiteY102" fmla="*/ 352529 h 544858"/>
                  <a:gd name="connsiteX103" fmla="*/ 0 w 821093"/>
                  <a:gd name="connsiteY103" fmla="*/ 375217 h 544858"/>
                  <a:gd name="connsiteX104" fmla="*/ 7696 w 821093"/>
                  <a:gd name="connsiteY104" fmla="*/ 382923 h 544858"/>
                  <a:gd name="connsiteX105" fmla="*/ 7696 w 821093"/>
                  <a:gd name="connsiteY105" fmla="*/ 382923 h 544858"/>
                  <a:gd name="connsiteX106" fmla="*/ 15316 w 821093"/>
                  <a:gd name="connsiteY106" fmla="*/ 389591 h 544858"/>
                  <a:gd name="connsiteX107" fmla="*/ 17574 w 821093"/>
                  <a:gd name="connsiteY107" fmla="*/ 401087 h 544858"/>
                  <a:gd name="connsiteX108" fmla="*/ 12964 w 821093"/>
                  <a:gd name="connsiteY108" fmla="*/ 410088 h 544858"/>
                  <a:gd name="connsiteX109" fmla="*/ 12897 w 821093"/>
                  <a:gd name="connsiteY109" fmla="*/ 410088 h 544858"/>
                  <a:gd name="connsiteX110" fmla="*/ 8592 w 821093"/>
                  <a:gd name="connsiteY110" fmla="*/ 420071 h 544858"/>
                  <a:gd name="connsiteX111" fmla="*/ 16964 w 821093"/>
                  <a:gd name="connsiteY111" fmla="*/ 441159 h 544858"/>
                  <a:gd name="connsiteX112" fmla="*/ 26965 w 821093"/>
                  <a:gd name="connsiteY112" fmla="*/ 445474 h 544858"/>
                  <a:gd name="connsiteX113" fmla="*/ 26965 w 821093"/>
                  <a:gd name="connsiteY113" fmla="*/ 445474 h 544858"/>
                  <a:gd name="connsiteX114" fmla="*/ 36414 w 821093"/>
                  <a:gd name="connsiteY114" fmla="*/ 448807 h 544858"/>
                  <a:gd name="connsiteX115" fmla="*/ 45710 w 821093"/>
                  <a:gd name="connsiteY115" fmla="*/ 462800 h 544858"/>
                  <a:gd name="connsiteX116" fmla="*/ 45053 w 821093"/>
                  <a:gd name="connsiteY116" fmla="*/ 472839 h 544858"/>
                  <a:gd name="connsiteX117" fmla="*/ 44968 w 821093"/>
                  <a:gd name="connsiteY117" fmla="*/ 472925 h 544858"/>
                  <a:gd name="connsiteX118" fmla="*/ 44968 w 821093"/>
                  <a:gd name="connsiteY118" fmla="*/ 483821 h 544858"/>
                  <a:gd name="connsiteX119" fmla="*/ 61017 w 821093"/>
                  <a:gd name="connsiteY119" fmla="*/ 499861 h 544858"/>
                  <a:gd name="connsiteX120" fmla="*/ 71901 w 821093"/>
                  <a:gd name="connsiteY120" fmla="*/ 499864 h 544858"/>
                  <a:gd name="connsiteX121" fmla="*/ 71904 w 821093"/>
                  <a:gd name="connsiteY121" fmla="*/ 499861 h 544858"/>
                  <a:gd name="connsiteX122" fmla="*/ 71980 w 821093"/>
                  <a:gd name="connsiteY122" fmla="*/ 499785 h 544858"/>
                  <a:gd name="connsiteX123" fmla="*/ 82048 w 821093"/>
                  <a:gd name="connsiteY123" fmla="*/ 499109 h 544858"/>
                  <a:gd name="connsiteX124" fmla="*/ 91735 w 821093"/>
                  <a:gd name="connsiteY124" fmla="*/ 505691 h 544858"/>
                  <a:gd name="connsiteX125" fmla="*/ 94821 w 821093"/>
                  <a:gd name="connsiteY125" fmla="*/ 515292 h 544858"/>
                  <a:gd name="connsiteX126" fmla="*/ 94821 w 821093"/>
                  <a:gd name="connsiteY126" fmla="*/ 515397 h 544858"/>
                  <a:gd name="connsiteX127" fmla="*/ 98841 w 821093"/>
                  <a:gd name="connsiteY127" fmla="*/ 525522 h 544858"/>
                  <a:gd name="connsiteX128" fmla="*/ 119672 w 821093"/>
                  <a:gd name="connsiteY128" fmla="*/ 534523 h 544858"/>
                  <a:gd name="connsiteX129" fmla="*/ 129797 w 821093"/>
                  <a:gd name="connsiteY129" fmla="*/ 530503 h 544858"/>
                  <a:gd name="connsiteX130" fmla="*/ 129797 w 821093"/>
                  <a:gd name="connsiteY130" fmla="*/ 530503 h 544858"/>
                  <a:gd name="connsiteX131" fmla="*/ 138855 w 821093"/>
                  <a:gd name="connsiteY131" fmla="*/ 526189 h 544858"/>
                  <a:gd name="connsiteX132" fmla="*/ 155334 w 821093"/>
                  <a:gd name="connsiteY132" fmla="*/ 529570 h 544858"/>
                  <a:gd name="connsiteX133" fmla="*/ 161954 w 821093"/>
                  <a:gd name="connsiteY133" fmla="*/ 537133 h 544858"/>
                  <a:gd name="connsiteX134" fmla="*/ 161954 w 821093"/>
                  <a:gd name="connsiteY134" fmla="*/ 537133 h 544858"/>
                  <a:gd name="connsiteX135" fmla="*/ 169659 w 821093"/>
                  <a:gd name="connsiteY135" fmla="*/ 544839 h 544858"/>
                  <a:gd name="connsiteX136" fmla="*/ 192357 w 821093"/>
                  <a:gd name="connsiteY136" fmla="*/ 544839 h 544858"/>
                  <a:gd name="connsiteX137" fmla="*/ 200054 w 821093"/>
                  <a:gd name="connsiteY137" fmla="*/ 537133 h 544858"/>
                  <a:gd name="connsiteX138" fmla="*/ 200054 w 821093"/>
                  <a:gd name="connsiteY138" fmla="*/ 537133 h 544858"/>
                  <a:gd name="connsiteX139" fmla="*/ 206721 w 821093"/>
                  <a:gd name="connsiteY139" fmla="*/ 529513 h 544858"/>
                  <a:gd name="connsiteX140" fmla="*/ 218218 w 821093"/>
                  <a:gd name="connsiteY140" fmla="*/ 527246 h 544858"/>
                  <a:gd name="connsiteX141" fmla="*/ 227219 w 821093"/>
                  <a:gd name="connsiteY141" fmla="*/ 531856 h 544858"/>
                  <a:gd name="connsiteX142" fmla="*/ 227219 w 821093"/>
                  <a:gd name="connsiteY142" fmla="*/ 531923 h 544858"/>
                  <a:gd name="connsiteX143" fmla="*/ 237220 w 821093"/>
                  <a:gd name="connsiteY143" fmla="*/ 536247 h 544858"/>
                  <a:gd name="connsiteX144" fmla="*/ 258308 w 821093"/>
                  <a:gd name="connsiteY144" fmla="*/ 527875 h 544858"/>
                  <a:gd name="connsiteX145" fmla="*/ 262639 w 821093"/>
                  <a:gd name="connsiteY145" fmla="*/ 517889 h 544858"/>
                  <a:gd name="connsiteX146" fmla="*/ 262633 w 821093"/>
                  <a:gd name="connsiteY146" fmla="*/ 517873 h 544858"/>
                  <a:gd name="connsiteX147" fmla="*/ 262633 w 821093"/>
                  <a:gd name="connsiteY147" fmla="*/ 517873 h 544858"/>
                  <a:gd name="connsiteX148" fmla="*/ 265976 w 821093"/>
                  <a:gd name="connsiteY148" fmla="*/ 508424 h 544858"/>
                  <a:gd name="connsiteX149" fmla="*/ 279968 w 821093"/>
                  <a:gd name="connsiteY149" fmla="*/ 499128 h 544858"/>
                  <a:gd name="connsiteX150" fmla="*/ 290008 w 821093"/>
                  <a:gd name="connsiteY150" fmla="*/ 499785 h 544858"/>
                  <a:gd name="connsiteX151" fmla="*/ 290093 w 821093"/>
                  <a:gd name="connsiteY151" fmla="*/ 499871 h 544858"/>
                  <a:gd name="connsiteX152" fmla="*/ 300978 w 821093"/>
                  <a:gd name="connsiteY152" fmla="*/ 499874 h 544858"/>
                  <a:gd name="connsiteX153" fmla="*/ 300981 w 821093"/>
                  <a:gd name="connsiteY153" fmla="*/ 499871 h 544858"/>
                  <a:gd name="connsiteX154" fmla="*/ 317030 w 821093"/>
                  <a:gd name="connsiteY154" fmla="*/ 483831 h 544858"/>
                  <a:gd name="connsiteX155" fmla="*/ 317030 w 821093"/>
                  <a:gd name="connsiteY155" fmla="*/ 472934 h 544858"/>
                  <a:gd name="connsiteX156" fmla="*/ 316954 w 821093"/>
                  <a:gd name="connsiteY156" fmla="*/ 472858 h 544858"/>
                  <a:gd name="connsiteX157" fmla="*/ 316278 w 821093"/>
                  <a:gd name="connsiteY157" fmla="*/ 462790 h 544858"/>
                  <a:gd name="connsiteX158" fmla="*/ 322850 w 821093"/>
                  <a:gd name="connsiteY158" fmla="*/ 453103 h 544858"/>
                  <a:gd name="connsiteX159" fmla="*/ 332451 w 821093"/>
                  <a:gd name="connsiteY159" fmla="*/ 450017 h 544858"/>
                  <a:gd name="connsiteX160" fmla="*/ 332556 w 821093"/>
                  <a:gd name="connsiteY160" fmla="*/ 450017 h 544858"/>
                  <a:gd name="connsiteX161" fmla="*/ 342681 w 821093"/>
                  <a:gd name="connsiteY161" fmla="*/ 445998 h 544858"/>
                  <a:gd name="connsiteX162" fmla="*/ 351682 w 821093"/>
                  <a:gd name="connsiteY162" fmla="*/ 425166 h 544858"/>
                  <a:gd name="connsiteX163" fmla="*/ 347663 w 821093"/>
                  <a:gd name="connsiteY163" fmla="*/ 415041 h 544858"/>
                  <a:gd name="connsiteX164" fmla="*/ 343338 w 821093"/>
                  <a:gd name="connsiteY164" fmla="*/ 405983 h 544858"/>
                  <a:gd name="connsiteX165" fmla="*/ 346720 w 821093"/>
                  <a:gd name="connsiteY165" fmla="*/ 389514 h 544858"/>
                  <a:gd name="connsiteX166" fmla="*/ 354282 w 821093"/>
                  <a:gd name="connsiteY166" fmla="*/ 382847 h 544858"/>
                  <a:gd name="connsiteX167" fmla="*/ 354282 w 821093"/>
                  <a:gd name="connsiteY167" fmla="*/ 382847 h 544858"/>
                  <a:gd name="connsiteX168" fmla="*/ 361979 w 821093"/>
                  <a:gd name="connsiteY168" fmla="*/ 375141 h 544858"/>
                  <a:gd name="connsiteX169" fmla="*/ 361979 w 821093"/>
                  <a:gd name="connsiteY169" fmla="*/ 352529 h 544858"/>
                  <a:gd name="connsiteX170" fmla="*/ 354273 w 821093"/>
                  <a:gd name="connsiteY170" fmla="*/ 344823 h 544858"/>
                  <a:gd name="connsiteX171" fmla="*/ 354244 w 821093"/>
                  <a:gd name="connsiteY171" fmla="*/ 344823 h 544858"/>
                  <a:gd name="connsiteX172" fmla="*/ 354244 w 821093"/>
                  <a:gd name="connsiteY172" fmla="*/ 344823 h 544858"/>
                  <a:gd name="connsiteX173" fmla="*/ 346624 w 821093"/>
                  <a:gd name="connsiteY173" fmla="*/ 338156 h 544858"/>
                  <a:gd name="connsiteX174" fmla="*/ 344357 w 821093"/>
                  <a:gd name="connsiteY174" fmla="*/ 326659 h 544858"/>
                  <a:gd name="connsiteX175" fmla="*/ 348967 w 821093"/>
                  <a:gd name="connsiteY175" fmla="*/ 317658 h 544858"/>
                  <a:gd name="connsiteX176" fmla="*/ 349044 w 821093"/>
                  <a:gd name="connsiteY176" fmla="*/ 317658 h 544858"/>
                  <a:gd name="connsiteX177" fmla="*/ 353399 w 821093"/>
                  <a:gd name="connsiteY177" fmla="*/ 307683 h 544858"/>
                  <a:gd name="connsiteX178" fmla="*/ 353397 w 821093"/>
                  <a:gd name="connsiteY178" fmla="*/ 307676 h 544858"/>
                  <a:gd name="connsiteX179" fmla="*/ 345024 w 821093"/>
                  <a:gd name="connsiteY179" fmla="*/ 286587 h 544858"/>
                  <a:gd name="connsiteX180" fmla="*/ 335023 w 821093"/>
                  <a:gd name="connsiteY180" fmla="*/ 282272 h 544858"/>
                  <a:gd name="connsiteX181" fmla="*/ 335023 w 821093"/>
                  <a:gd name="connsiteY181" fmla="*/ 282272 h 544858"/>
                  <a:gd name="connsiteX182" fmla="*/ 325574 w 821093"/>
                  <a:gd name="connsiteY182" fmla="*/ 278939 h 544858"/>
                  <a:gd name="connsiteX183" fmla="*/ 316278 w 821093"/>
                  <a:gd name="connsiteY183" fmla="*/ 264946 h 544858"/>
                  <a:gd name="connsiteX184" fmla="*/ 316944 w 821093"/>
                  <a:gd name="connsiteY184" fmla="*/ 254907 h 544858"/>
                  <a:gd name="connsiteX185" fmla="*/ 317030 w 821093"/>
                  <a:gd name="connsiteY185" fmla="*/ 254821 h 544858"/>
                  <a:gd name="connsiteX186" fmla="*/ 317030 w 821093"/>
                  <a:gd name="connsiteY186" fmla="*/ 243925 h 544858"/>
                  <a:gd name="connsiteX187" fmla="*/ 300914 w 821093"/>
                  <a:gd name="connsiteY187" fmla="*/ 227885 h 544858"/>
                  <a:gd name="connsiteX188" fmla="*/ 290030 w 821093"/>
                  <a:gd name="connsiteY188" fmla="*/ 227882 h 544858"/>
                  <a:gd name="connsiteX189" fmla="*/ 290027 w 821093"/>
                  <a:gd name="connsiteY189" fmla="*/ 227885 h 544858"/>
                  <a:gd name="connsiteX190" fmla="*/ 289951 w 821093"/>
                  <a:gd name="connsiteY190" fmla="*/ 227961 h 544858"/>
                  <a:gd name="connsiteX191" fmla="*/ 279873 w 821093"/>
                  <a:gd name="connsiteY191" fmla="*/ 228637 h 544858"/>
                  <a:gd name="connsiteX192" fmla="*/ 272548 w 821093"/>
                  <a:gd name="connsiteY192" fmla="*/ 223665 h 544858"/>
                  <a:gd name="connsiteX193" fmla="*/ 297313 w 821093"/>
                  <a:gd name="connsiteY193" fmla="*/ 132844 h 544858"/>
                  <a:gd name="connsiteX194" fmla="*/ 304114 w 821093"/>
                  <a:gd name="connsiteY194" fmla="*/ 132844 h 544858"/>
                  <a:gd name="connsiteX195" fmla="*/ 339633 w 821093"/>
                  <a:gd name="connsiteY195" fmla="*/ 168363 h 544858"/>
                  <a:gd name="connsiteX196" fmla="*/ 339633 w 821093"/>
                  <a:gd name="connsiteY196" fmla="*/ 203853 h 544858"/>
                  <a:gd name="connsiteX197" fmla="*/ 366303 w 821093"/>
                  <a:gd name="connsiteY197" fmla="*/ 230523 h 544858"/>
                  <a:gd name="connsiteX198" fmla="*/ 455095 w 821093"/>
                  <a:gd name="connsiteY198" fmla="*/ 230523 h 544858"/>
                  <a:gd name="connsiteX199" fmla="*/ 481765 w 821093"/>
                  <a:gd name="connsiteY199" fmla="*/ 203853 h 544858"/>
                  <a:gd name="connsiteX200" fmla="*/ 481765 w 821093"/>
                  <a:gd name="connsiteY200" fmla="*/ 168363 h 544858"/>
                  <a:gd name="connsiteX201" fmla="*/ 517227 w 821093"/>
                  <a:gd name="connsiteY201" fmla="*/ 132844 h 544858"/>
                  <a:gd name="connsiteX202" fmla="*/ 523780 w 821093"/>
                  <a:gd name="connsiteY202" fmla="*/ 132844 h 544858"/>
                  <a:gd name="connsiteX203" fmla="*/ 548545 w 821093"/>
                  <a:gd name="connsiteY203" fmla="*/ 223732 h 544858"/>
                  <a:gd name="connsiteX204" fmla="*/ 541172 w 821093"/>
                  <a:gd name="connsiteY204" fmla="*/ 228628 h 544858"/>
                  <a:gd name="connsiteX205" fmla="*/ 531133 w 821093"/>
                  <a:gd name="connsiteY205" fmla="*/ 227970 h 544858"/>
                  <a:gd name="connsiteX206" fmla="*/ 531047 w 821093"/>
                  <a:gd name="connsiteY206" fmla="*/ 227885 h 544858"/>
                  <a:gd name="connsiteX207" fmla="*/ 520163 w 821093"/>
                  <a:gd name="connsiteY207" fmla="*/ 227882 h 544858"/>
                  <a:gd name="connsiteX208" fmla="*/ 520160 w 821093"/>
                  <a:gd name="connsiteY208" fmla="*/ 227885 h 544858"/>
                  <a:gd name="connsiteX209" fmla="*/ 504111 w 821093"/>
                  <a:gd name="connsiteY209" fmla="*/ 243925 h 544858"/>
                  <a:gd name="connsiteX210" fmla="*/ 504111 w 821093"/>
                  <a:gd name="connsiteY210" fmla="*/ 254821 h 544858"/>
                  <a:gd name="connsiteX211" fmla="*/ 504187 w 821093"/>
                  <a:gd name="connsiteY211" fmla="*/ 254897 h 544858"/>
                  <a:gd name="connsiteX212" fmla="*/ 504863 w 821093"/>
                  <a:gd name="connsiteY212" fmla="*/ 264965 h 544858"/>
                  <a:gd name="connsiteX213" fmla="*/ 498291 w 821093"/>
                  <a:gd name="connsiteY213" fmla="*/ 274652 h 544858"/>
                  <a:gd name="connsiteX214" fmla="*/ 488690 w 821093"/>
                  <a:gd name="connsiteY214" fmla="*/ 277738 h 544858"/>
                  <a:gd name="connsiteX215" fmla="*/ 488585 w 821093"/>
                  <a:gd name="connsiteY215" fmla="*/ 277691 h 544858"/>
                  <a:gd name="connsiteX216" fmla="*/ 478460 w 821093"/>
                  <a:gd name="connsiteY216" fmla="*/ 281710 h 544858"/>
                  <a:gd name="connsiteX217" fmla="*/ 469459 w 821093"/>
                  <a:gd name="connsiteY217" fmla="*/ 302542 h 544858"/>
                  <a:gd name="connsiteX218" fmla="*/ 473478 w 821093"/>
                  <a:gd name="connsiteY218" fmla="*/ 312667 h 544858"/>
                  <a:gd name="connsiteX219" fmla="*/ 477803 w 821093"/>
                  <a:gd name="connsiteY219" fmla="*/ 321725 h 544858"/>
                  <a:gd name="connsiteX220" fmla="*/ 474421 w 821093"/>
                  <a:gd name="connsiteY220" fmla="*/ 338194 h 544858"/>
                  <a:gd name="connsiteX221" fmla="*/ 466858 w 821093"/>
                  <a:gd name="connsiteY221" fmla="*/ 344861 h 544858"/>
                  <a:gd name="connsiteX222" fmla="*/ 466858 w 821093"/>
                  <a:gd name="connsiteY222" fmla="*/ 344861 h 544858"/>
                  <a:gd name="connsiteX223" fmla="*/ 459162 w 821093"/>
                  <a:gd name="connsiteY223" fmla="*/ 352567 h 544858"/>
                  <a:gd name="connsiteX224" fmla="*/ 459162 w 821093"/>
                  <a:gd name="connsiteY224" fmla="*/ 375255 h 544858"/>
                  <a:gd name="connsiteX225" fmla="*/ 466858 w 821093"/>
                  <a:gd name="connsiteY225" fmla="*/ 382961 h 544858"/>
                  <a:gd name="connsiteX226" fmla="*/ 466858 w 821093"/>
                  <a:gd name="connsiteY226" fmla="*/ 382961 h 544858"/>
                  <a:gd name="connsiteX227" fmla="*/ 474478 w 821093"/>
                  <a:gd name="connsiteY227" fmla="*/ 389629 h 544858"/>
                  <a:gd name="connsiteX228" fmla="*/ 476745 w 821093"/>
                  <a:gd name="connsiteY228" fmla="*/ 401125 h 544858"/>
                  <a:gd name="connsiteX229" fmla="*/ 472135 w 821093"/>
                  <a:gd name="connsiteY229" fmla="*/ 410126 h 544858"/>
                  <a:gd name="connsiteX230" fmla="*/ 472059 w 821093"/>
                  <a:gd name="connsiteY230" fmla="*/ 410126 h 544858"/>
                  <a:gd name="connsiteX231" fmla="*/ 467697 w 821093"/>
                  <a:gd name="connsiteY231" fmla="*/ 420071 h 544858"/>
                  <a:gd name="connsiteX232" fmla="*/ 476069 w 821093"/>
                  <a:gd name="connsiteY232" fmla="*/ 441159 h 544858"/>
                  <a:gd name="connsiteX233" fmla="*/ 486070 w 821093"/>
                  <a:gd name="connsiteY233" fmla="*/ 445474 h 544858"/>
                  <a:gd name="connsiteX234" fmla="*/ 486070 w 821093"/>
                  <a:gd name="connsiteY234" fmla="*/ 445474 h 544858"/>
                  <a:gd name="connsiteX235" fmla="*/ 495519 w 821093"/>
                  <a:gd name="connsiteY235" fmla="*/ 448807 h 544858"/>
                  <a:gd name="connsiteX236" fmla="*/ 504815 w 821093"/>
                  <a:gd name="connsiteY236" fmla="*/ 462800 h 544858"/>
                  <a:gd name="connsiteX237" fmla="*/ 504149 w 821093"/>
                  <a:gd name="connsiteY237" fmla="*/ 472839 h 544858"/>
                  <a:gd name="connsiteX238" fmla="*/ 504063 w 821093"/>
                  <a:gd name="connsiteY238" fmla="*/ 472925 h 544858"/>
                  <a:gd name="connsiteX239" fmla="*/ 504063 w 821093"/>
                  <a:gd name="connsiteY239" fmla="*/ 483821 h 544858"/>
                  <a:gd name="connsiteX240" fmla="*/ 520113 w 821093"/>
                  <a:gd name="connsiteY240" fmla="*/ 499861 h 544858"/>
                  <a:gd name="connsiteX241" fmla="*/ 530997 w 821093"/>
                  <a:gd name="connsiteY241" fmla="*/ 499864 h 544858"/>
                  <a:gd name="connsiteX242" fmla="*/ 531000 w 821093"/>
                  <a:gd name="connsiteY242" fmla="*/ 499861 h 544858"/>
                  <a:gd name="connsiteX243" fmla="*/ 531076 w 821093"/>
                  <a:gd name="connsiteY243" fmla="*/ 499785 h 544858"/>
                  <a:gd name="connsiteX244" fmla="*/ 541153 w 821093"/>
                  <a:gd name="connsiteY244" fmla="*/ 499109 h 544858"/>
                  <a:gd name="connsiteX245" fmla="*/ 550840 w 821093"/>
                  <a:gd name="connsiteY245" fmla="*/ 505691 h 544858"/>
                  <a:gd name="connsiteX246" fmla="*/ 553993 w 821093"/>
                  <a:gd name="connsiteY246" fmla="*/ 515321 h 544858"/>
                  <a:gd name="connsiteX247" fmla="*/ 553945 w 821093"/>
                  <a:gd name="connsiteY247" fmla="*/ 515425 h 544858"/>
                  <a:gd name="connsiteX248" fmla="*/ 557965 w 821093"/>
                  <a:gd name="connsiteY248" fmla="*/ 525550 h 544858"/>
                  <a:gd name="connsiteX249" fmla="*/ 578796 w 821093"/>
                  <a:gd name="connsiteY249" fmla="*/ 534552 h 544858"/>
                  <a:gd name="connsiteX250" fmla="*/ 588921 w 821093"/>
                  <a:gd name="connsiteY250" fmla="*/ 530532 h 544858"/>
                  <a:gd name="connsiteX251" fmla="*/ 588921 w 821093"/>
                  <a:gd name="connsiteY251" fmla="*/ 530532 h 544858"/>
                  <a:gd name="connsiteX252" fmla="*/ 597980 w 821093"/>
                  <a:gd name="connsiteY252" fmla="*/ 526217 h 544858"/>
                  <a:gd name="connsiteX253" fmla="*/ 614448 w 821093"/>
                  <a:gd name="connsiteY253" fmla="*/ 529599 h 544858"/>
                  <a:gd name="connsiteX254" fmla="*/ 621116 w 821093"/>
                  <a:gd name="connsiteY254" fmla="*/ 537152 h 544858"/>
                  <a:gd name="connsiteX255" fmla="*/ 621116 w 821093"/>
                  <a:gd name="connsiteY255" fmla="*/ 537152 h 544858"/>
                  <a:gd name="connsiteX256" fmla="*/ 628812 w 821093"/>
                  <a:gd name="connsiteY256" fmla="*/ 544858 h 544858"/>
                  <a:gd name="connsiteX257" fmla="*/ 651510 w 821093"/>
                  <a:gd name="connsiteY257" fmla="*/ 544858 h 544858"/>
                  <a:gd name="connsiteX258" fmla="*/ 659216 w 821093"/>
                  <a:gd name="connsiteY258" fmla="*/ 537152 h 544858"/>
                  <a:gd name="connsiteX259" fmla="*/ 659216 w 821093"/>
                  <a:gd name="connsiteY259" fmla="*/ 537152 h 544858"/>
                  <a:gd name="connsiteX260" fmla="*/ 665883 w 821093"/>
                  <a:gd name="connsiteY260" fmla="*/ 529532 h 544858"/>
                  <a:gd name="connsiteX261" fmla="*/ 677389 w 821093"/>
                  <a:gd name="connsiteY261" fmla="*/ 527265 h 544858"/>
                  <a:gd name="connsiteX262" fmla="*/ 686391 w 821093"/>
                  <a:gd name="connsiteY262" fmla="*/ 531875 h 544858"/>
                  <a:gd name="connsiteX263" fmla="*/ 686391 w 821093"/>
                  <a:gd name="connsiteY263" fmla="*/ 531942 h 544858"/>
                  <a:gd name="connsiteX264" fmla="*/ 696297 w 821093"/>
                  <a:gd name="connsiteY264" fmla="*/ 536276 h 544858"/>
                  <a:gd name="connsiteX265" fmla="*/ 717385 w 821093"/>
                  <a:gd name="connsiteY265" fmla="*/ 527903 h 544858"/>
                  <a:gd name="connsiteX266" fmla="*/ 721700 w 821093"/>
                  <a:gd name="connsiteY266" fmla="*/ 517902 h 544858"/>
                  <a:gd name="connsiteX267" fmla="*/ 721700 w 821093"/>
                  <a:gd name="connsiteY267" fmla="*/ 517902 h 544858"/>
                  <a:gd name="connsiteX268" fmla="*/ 725033 w 821093"/>
                  <a:gd name="connsiteY268" fmla="*/ 508453 h 544858"/>
                  <a:gd name="connsiteX269" fmla="*/ 739026 w 821093"/>
                  <a:gd name="connsiteY269" fmla="*/ 499157 h 544858"/>
                  <a:gd name="connsiteX270" fmla="*/ 749065 w 821093"/>
                  <a:gd name="connsiteY270" fmla="*/ 499814 h 544858"/>
                  <a:gd name="connsiteX271" fmla="*/ 749151 w 821093"/>
                  <a:gd name="connsiteY271" fmla="*/ 499900 h 544858"/>
                  <a:gd name="connsiteX272" fmla="*/ 760035 w 821093"/>
                  <a:gd name="connsiteY272" fmla="*/ 499902 h 544858"/>
                  <a:gd name="connsiteX273" fmla="*/ 760038 w 821093"/>
                  <a:gd name="connsiteY273" fmla="*/ 499900 h 544858"/>
                  <a:gd name="connsiteX274" fmla="*/ 776087 w 821093"/>
                  <a:gd name="connsiteY274" fmla="*/ 483859 h 544858"/>
                  <a:gd name="connsiteX275" fmla="*/ 776087 w 821093"/>
                  <a:gd name="connsiteY275" fmla="*/ 472963 h 544858"/>
                  <a:gd name="connsiteX276" fmla="*/ 776011 w 821093"/>
                  <a:gd name="connsiteY276" fmla="*/ 472887 h 544858"/>
                  <a:gd name="connsiteX277" fmla="*/ 775335 w 821093"/>
                  <a:gd name="connsiteY277" fmla="*/ 462819 h 544858"/>
                  <a:gd name="connsiteX278" fmla="*/ 781917 w 821093"/>
                  <a:gd name="connsiteY278" fmla="*/ 453132 h 544858"/>
                  <a:gd name="connsiteX279" fmla="*/ 791547 w 821093"/>
                  <a:gd name="connsiteY279" fmla="*/ 450008 h 544858"/>
                  <a:gd name="connsiteX280" fmla="*/ 791642 w 821093"/>
                  <a:gd name="connsiteY280" fmla="*/ 450008 h 544858"/>
                  <a:gd name="connsiteX281" fmla="*/ 801776 w 821093"/>
                  <a:gd name="connsiteY281" fmla="*/ 445988 h 544858"/>
                  <a:gd name="connsiteX282" fmla="*/ 810768 w 821093"/>
                  <a:gd name="connsiteY282" fmla="*/ 425157 h 544858"/>
                  <a:gd name="connsiteX283" fmla="*/ 806748 w 821093"/>
                  <a:gd name="connsiteY283" fmla="*/ 415032 h 544858"/>
                  <a:gd name="connsiteX284" fmla="*/ 806748 w 821093"/>
                  <a:gd name="connsiteY284" fmla="*/ 415032 h 544858"/>
                  <a:gd name="connsiteX285" fmla="*/ 802434 w 821093"/>
                  <a:gd name="connsiteY285" fmla="*/ 405974 h 544858"/>
                  <a:gd name="connsiteX286" fmla="*/ 805834 w 821093"/>
                  <a:gd name="connsiteY286" fmla="*/ 389591 h 544858"/>
                  <a:gd name="connsiteX287" fmla="*/ 813387 w 821093"/>
                  <a:gd name="connsiteY287" fmla="*/ 382923 h 544858"/>
                  <a:gd name="connsiteX288" fmla="*/ 813387 w 821093"/>
                  <a:gd name="connsiteY288" fmla="*/ 382923 h 544858"/>
                  <a:gd name="connsiteX289" fmla="*/ 821093 w 821093"/>
                  <a:gd name="connsiteY289" fmla="*/ 375217 h 544858"/>
                  <a:gd name="connsiteX290" fmla="*/ 821093 w 821093"/>
                  <a:gd name="connsiteY290" fmla="*/ 352529 h 544858"/>
                  <a:gd name="connsiteX291" fmla="*/ 813397 w 821093"/>
                  <a:gd name="connsiteY291" fmla="*/ 344823 h 544858"/>
                  <a:gd name="connsiteX292" fmla="*/ 180994 w 821093"/>
                  <a:gd name="connsiteY292" fmla="*/ 425671 h 544858"/>
                  <a:gd name="connsiteX293" fmla="*/ 119167 w 821093"/>
                  <a:gd name="connsiteY293" fmla="*/ 363902 h 544858"/>
                  <a:gd name="connsiteX294" fmla="*/ 180937 w 821093"/>
                  <a:gd name="connsiteY294" fmla="*/ 302075 h 544858"/>
                  <a:gd name="connsiteX295" fmla="*/ 242764 w 821093"/>
                  <a:gd name="connsiteY295" fmla="*/ 363844 h 544858"/>
                  <a:gd name="connsiteX296" fmla="*/ 242764 w 821093"/>
                  <a:gd name="connsiteY296" fmla="*/ 363873 h 544858"/>
                  <a:gd name="connsiteX297" fmla="*/ 180994 w 821093"/>
                  <a:gd name="connsiteY297" fmla="*/ 425671 h 544858"/>
                  <a:gd name="connsiteX298" fmla="*/ 445789 w 821093"/>
                  <a:gd name="connsiteY298" fmla="*/ 8533 h 544858"/>
                  <a:gd name="connsiteX299" fmla="*/ 498176 w 821093"/>
                  <a:gd name="connsiteY299" fmla="*/ 4304 h 544858"/>
                  <a:gd name="connsiteX300" fmla="*/ 532943 w 821093"/>
                  <a:gd name="connsiteY300" fmla="*/ 20973 h 544858"/>
                  <a:gd name="connsiteX301" fmla="*/ 556088 w 821093"/>
                  <a:gd name="connsiteY301" fmla="*/ 19535 h 544858"/>
                  <a:gd name="connsiteX302" fmla="*/ 581692 w 821093"/>
                  <a:gd name="connsiteY302" fmla="*/ 1380 h 544858"/>
                  <a:gd name="connsiteX303" fmla="*/ 445789 w 821093"/>
                  <a:gd name="connsiteY303" fmla="*/ 8524 h 544858"/>
                  <a:gd name="connsiteX304" fmla="*/ 445789 w 821093"/>
                  <a:gd name="connsiteY304" fmla="*/ 8533 h 544858"/>
                  <a:gd name="connsiteX305" fmla="*/ 640099 w 821093"/>
                  <a:gd name="connsiteY305" fmla="*/ 425671 h 544858"/>
                  <a:gd name="connsiteX306" fmla="*/ 578329 w 821093"/>
                  <a:gd name="connsiteY306" fmla="*/ 363844 h 544858"/>
                  <a:gd name="connsiteX307" fmla="*/ 640156 w 821093"/>
                  <a:gd name="connsiteY307" fmla="*/ 302075 h 544858"/>
                  <a:gd name="connsiteX308" fmla="*/ 701926 w 821093"/>
                  <a:gd name="connsiteY308" fmla="*/ 363873 h 544858"/>
                  <a:gd name="connsiteX309" fmla="*/ 640099 w 821093"/>
                  <a:gd name="connsiteY309" fmla="*/ 425671 h 5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</a:cxnLst>
                <a:rect l="l" t="t" r="r" b="b"/>
                <a:pathLst>
                  <a:path w="821093" h="544858">
                    <a:moveTo>
                      <a:pt x="813397" y="344823"/>
                    </a:moveTo>
                    <a:lnTo>
                      <a:pt x="813397" y="344823"/>
                    </a:lnTo>
                    <a:cubicBezTo>
                      <a:pt x="809555" y="344799"/>
                      <a:pt x="806311" y="341961"/>
                      <a:pt x="805777" y="338156"/>
                    </a:cubicBezTo>
                    <a:cubicBezTo>
                      <a:pt x="805158" y="334279"/>
                      <a:pt x="804396" y="330450"/>
                      <a:pt x="803520" y="326659"/>
                    </a:cubicBezTo>
                    <a:cubicBezTo>
                      <a:pt x="802606" y="322930"/>
                      <a:pt x="804569" y="319095"/>
                      <a:pt x="808130" y="317658"/>
                    </a:cubicBezTo>
                    <a:lnTo>
                      <a:pt x="808196" y="317658"/>
                    </a:lnTo>
                    <a:cubicBezTo>
                      <a:pt x="812130" y="316078"/>
                      <a:pt x="814052" y="311621"/>
                      <a:pt x="812502" y="307676"/>
                    </a:cubicBezTo>
                    <a:lnTo>
                      <a:pt x="804129" y="286587"/>
                    </a:lnTo>
                    <a:cubicBezTo>
                      <a:pt x="802557" y="282635"/>
                      <a:pt x="798081" y="280705"/>
                      <a:pt x="794128" y="282272"/>
                    </a:cubicBezTo>
                    <a:lnTo>
                      <a:pt x="794128" y="282272"/>
                    </a:lnTo>
                    <a:cubicBezTo>
                      <a:pt x="790587" y="283649"/>
                      <a:pt x="786573" y="282232"/>
                      <a:pt x="784679" y="278939"/>
                    </a:cubicBezTo>
                    <a:cubicBezTo>
                      <a:pt x="781822" y="274109"/>
                      <a:pt x="778697" y="269414"/>
                      <a:pt x="775383" y="264946"/>
                    </a:cubicBezTo>
                    <a:cubicBezTo>
                      <a:pt x="773069" y="261904"/>
                      <a:pt x="773349" y="257622"/>
                      <a:pt x="776040" y="254907"/>
                    </a:cubicBezTo>
                    <a:lnTo>
                      <a:pt x="776126" y="254821"/>
                    </a:lnTo>
                    <a:cubicBezTo>
                      <a:pt x="779135" y="251812"/>
                      <a:pt x="779135" y="246934"/>
                      <a:pt x="776126" y="243925"/>
                    </a:cubicBezTo>
                    <a:lnTo>
                      <a:pt x="760114" y="227885"/>
                    </a:lnTo>
                    <a:cubicBezTo>
                      <a:pt x="757109" y="224879"/>
                      <a:pt x="752236" y="224877"/>
                      <a:pt x="749230" y="227882"/>
                    </a:cubicBezTo>
                    <a:lnTo>
                      <a:pt x="749227" y="227885"/>
                    </a:lnTo>
                    <a:lnTo>
                      <a:pt x="749151" y="227961"/>
                    </a:lnTo>
                    <a:cubicBezTo>
                      <a:pt x="746424" y="230646"/>
                      <a:pt x="742144" y="230934"/>
                      <a:pt x="739083" y="228637"/>
                    </a:cubicBezTo>
                    <a:cubicBezTo>
                      <a:pt x="735908" y="226332"/>
                      <a:pt x="732679" y="224138"/>
                      <a:pt x="729396" y="222055"/>
                    </a:cubicBezTo>
                    <a:cubicBezTo>
                      <a:pt x="726125" y="220066"/>
                      <a:pt x="724811" y="215976"/>
                      <a:pt x="726310" y="212454"/>
                    </a:cubicBezTo>
                    <a:lnTo>
                      <a:pt x="726310" y="212349"/>
                    </a:lnTo>
                    <a:cubicBezTo>
                      <a:pt x="727994" y="208443"/>
                      <a:pt x="726196" y="203911"/>
                      <a:pt x="722290" y="202224"/>
                    </a:cubicBezTo>
                    <a:lnTo>
                      <a:pt x="701459" y="193223"/>
                    </a:lnTo>
                    <a:cubicBezTo>
                      <a:pt x="697553" y="191539"/>
                      <a:pt x="693021" y="193338"/>
                      <a:pt x="691334" y="197243"/>
                    </a:cubicBezTo>
                    <a:lnTo>
                      <a:pt x="691334" y="197243"/>
                    </a:lnTo>
                    <a:cubicBezTo>
                      <a:pt x="689799" y="200725"/>
                      <a:pt x="685947" y="202560"/>
                      <a:pt x="682276" y="201558"/>
                    </a:cubicBezTo>
                    <a:cubicBezTo>
                      <a:pt x="676844" y="200151"/>
                      <a:pt x="671344" y="199022"/>
                      <a:pt x="665798" y="198176"/>
                    </a:cubicBezTo>
                    <a:cubicBezTo>
                      <a:pt x="662001" y="197668"/>
                      <a:pt x="659158" y="194443"/>
                      <a:pt x="659130" y="190613"/>
                    </a:cubicBezTo>
                    <a:lnTo>
                      <a:pt x="659130" y="190613"/>
                    </a:lnTo>
                    <a:cubicBezTo>
                      <a:pt x="659136" y="186373"/>
                      <a:pt x="655712" y="182925"/>
                      <a:pt x="651472" y="182898"/>
                    </a:cubicBezTo>
                    <a:lnTo>
                      <a:pt x="628774" y="182898"/>
                    </a:lnTo>
                    <a:cubicBezTo>
                      <a:pt x="624522" y="182904"/>
                      <a:pt x="621078" y="186352"/>
                      <a:pt x="621078" y="190604"/>
                    </a:cubicBezTo>
                    <a:lnTo>
                      <a:pt x="621078" y="190604"/>
                    </a:lnTo>
                    <a:cubicBezTo>
                      <a:pt x="621058" y="194448"/>
                      <a:pt x="618217" y="197693"/>
                      <a:pt x="614410" y="198224"/>
                    </a:cubicBezTo>
                    <a:cubicBezTo>
                      <a:pt x="610536" y="198859"/>
                      <a:pt x="606704" y="199614"/>
                      <a:pt x="602913" y="200491"/>
                    </a:cubicBezTo>
                    <a:cubicBezTo>
                      <a:pt x="602428" y="200563"/>
                      <a:pt x="601937" y="200589"/>
                      <a:pt x="601447" y="200567"/>
                    </a:cubicBezTo>
                    <a:lnTo>
                      <a:pt x="582987" y="132863"/>
                    </a:lnTo>
                    <a:lnTo>
                      <a:pt x="677056" y="132863"/>
                    </a:lnTo>
                    <a:cubicBezTo>
                      <a:pt x="696670" y="132869"/>
                      <a:pt x="712570" y="148768"/>
                      <a:pt x="712575" y="168382"/>
                    </a:cubicBezTo>
                    <a:cubicBezTo>
                      <a:pt x="712575" y="173284"/>
                      <a:pt x="716550" y="177259"/>
                      <a:pt x="721452" y="177259"/>
                    </a:cubicBezTo>
                    <a:lnTo>
                      <a:pt x="783612" y="177259"/>
                    </a:lnTo>
                    <a:cubicBezTo>
                      <a:pt x="793413" y="177265"/>
                      <a:pt x="801361" y="169324"/>
                      <a:pt x="801367" y="159524"/>
                    </a:cubicBezTo>
                    <a:lnTo>
                      <a:pt x="801367" y="159505"/>
                    </a:lnTo>
                    <a:lnTo>
                      <a:pt x="801367" y="141731"/>
                    </a:lnTo>
                    <a:cubicBezTo>
                      <a:pt x="801372" y="131925"/>
                      <a:pt x="793428" y="123973"/>
                      <a:pt x="783622" y="123967"/>
                    </a:cubicBezTo>
                    <a:lnTo>
                      <a:pt x="783612" y="123967"/>
                    </a:lnTo>
                    <a:lnTo>
                      <a:pt x="783612" y="115585"/>
                    </a:lnTo>
                    <a:cubicBezTo>
                      <a:pt x="783610" y="73896"/>
                      <a:pt x="754408" y="37906"/>
                      <a:pt x="713613" y="29317"/>
                    </a:cubicBezTo>
                    <a:lnTo>
                      <a:pt x="618363" y="9267"/>
                    </a:lnTo>
                    <a:lnTo>
                      <a:pt x="572882" y="6066"/>
                    </a:lnTo>
                    <a:cubicBezTo>
                      <a:pt x="563497" y="-11177"/>
                      <a:pt x="574005" y="13816"/>
                      <a:pt x="554374" y="13830"/>
                    </a:cubicBezTo>
                    <a:cubicBezTo>
                      <a:pt x="507498" y="13830"/>
                      <a:pt x="443954" y="11448"/>
                      <a:pt x="397078" y="11448"/>
                    </a:cubicBezTo>
                    <a:cubicBezTo>
                      <a:pt x="388813" y="11436"/>
                      <a:pt x="367378" y="12444"/>
                      <a:pt x="365646" y="20526"/>
                    </a:cubicBezTo>
                    <a:lnTo>
                      <a:pt x="352025" y="17411"/>
                    </a:lnTo>
                    <a:lnTo>
                      <a:pt x="73247" y="17411"/>
                    </a:lnTo>
                    <a:cubicBezTo>
                      <a:pt x="53633" y="17416"/>
                      <a:pt x="37734" y="33316"/>
                      <a:pt x="37729" y="52929"/>
                    </a:cubicBezTo>
                    <a:lnTo>
                      <a:pt x="37729" y="159486"/>
                    </a:lnTo>
                    <a:cubicBezTo>
                      <a:pt x="37729" y="169292"/>
                      <a:pt x="45678" y="177240"/>
                      <a:pt x="55483" y="177240"/>
                    </a:cubicBezTo>
                    <a:lnTo>
                      <a:pt x="55493" y="177240"/>
                    </a:lnTo>
                    <a:lnTo>
                      <a:pt x="108766" y="177240"/>
                    </a:lnTo>
                    <a:lnTo>
                      <a:pt x="108766" y="168363"/>
                    </a:lnTo>
                    <a:cubicBezTo>
                      <a:pt x="108766" y="148746"/>
                      <a:pt x="124668" y="132844"/>
                      <a:pt x="144285" y="132844"/>
                    </a:cubicBezTo>
                    <a:lnTo>
                      <a:pt x="238068" y="132844"/>
                    </a:lnTo>
                    <a:lnTo>
                      <a:pt x="219532" y="200834"/>
                    </a:lnTo>
                    <a:cubicBezTo>
                      <a:pt x="215275" y="199833"/>
                      <a:pt x="211017" y="198862"/>
                      <a:pt x="206645" y="198186"/>
                    </a:cubicBezTo>
                    <a:cubicBezTo>
                      <a:pt x="202852" y="197678"/>
                      <a:pt x="200010" y="194459"/>
                      <a:pt x="199977" y="190632"/>
                    </a:cubicBezTo>
                    <a:lnTo>
                      <a:pt x="199977" y="190632"/>
                    </a:lnTo>
                    <a:cubicBezTo>
                      <a:pt x="199994" y="186384"/>
                      <a:pt x="196567" y="182925"/>
                      <a:pt x="192319" y="182898"/>
                    </a:cubicBezTo>
                    <a:lnTo>
                      <a:pt x="169621" y="182898"/>
                    </a:lnTo>
                    <a:cubicBezTo>
                      <a:pt x="165365" y="182898"/>
                      <a:pt x="161915" y="186348"/>
                      <a:pt x="161915" y="190604"/>
                    </a:cubicBezTo>
                    <a:lnTo>
                      <a:pt x="161915" y="190604"/>
                    </a:lnTo>
                    <a:cubicBezTo>
                      <a:pt x="161903" y="194434"/>
                      <a:pt x="159086" y="197676"/>
                      <a:pt x="155296" y="198224"/>
                    </a:cubicBezTo>
                    <a:cubicBezTo>
                      <a:pt x="151409" y="198859"/>
                      <a:pt x="147574" y="199614"/>
                      <a:pt x="143789" y="200491"/>
                    </a:cubicBezTo>
                    <a:cubicBezTo>
                      <a:pt x="140059" y="201409"/>
                      <a:pt x="136223" y="199444"/>
                      <a:pt x="134788" y="195881"/>
                    </a:cubicBezTo>
                    <a:lnTo>
                      <a:pt x="134788" y="195814"/>
                    </a:lnTo>
                    <a:cubicBezTo>
                      <a:pt x="133223" y="191860"/>
                      <a:pt x="128755" y="189918"/>
                      <a:pt x="124797" y="191471"/>
                    </a:cubicBezTo>
                    <a:lnTo>
                      <a:pt x="103708" y="199843"/>
                    </a:lnTo>
                    <a:cubicBezTo>
                      <a:pt x="99756" y="201415"/>
                      <a:pt x="97826" y="205891"/>
                      <a:pt x="99393" y="209844"/>
                    </a:cubicBezTo>
                    <a:lnTo>
                      <a:pt x="99393" y="209844"/>
                    </a:lnTo>
                    <a:cubicBezTo>
                      <a:pt x="100770" y="213385"/>
                      <a:pt x="99353" y="217399"/>
                      <a:pt x="96060" y="219293"/>
                    </a:cubicBezTo>
                    <a:cubicBezTo>
                      <a:pt x="91228" y="222157"/>
                      <a:pt x="86563" y="225256"/>
                      <a:pt x="82067" y="228589"/>
                    </a:cubicBezTo>
                    <a:cubicBezTo>
                      <a:pt x="79022" y="230895"/>
                      <a:pt x="74746" y="230615"/>
                      <a:pt x="72028" y="227932"/>
                    </a:cubicBezTo>
                    <a:cubicBezTo>
                      <a:pt x="71999" y="227904"/>
                      <a:pt x="71971" y="227875"/>
                      <a:pt x="71942" y="227847"/>
                    </a:cubicBezTo>
                    <a:cubicBezTo>
                      <a:pt x="68937" y="224840"/>
                      <a:pt x="64064" y="224838"/>
                      <a:pt x="61058" y="227844"/>
                    </a:cubicBezTo>
                    <a:lnTo>
                      <a:pt x="61055" y="227847"/>
                    </a:lnTo>
                    <a:lnTo>
                      <a:pt x="44977" y="243925"/>
                    </a:lnTo>
                    <a:cubicBezTo>
                      <a:pt x="41968" y="246934"/>
                      <a:pt x="41968" y="251812"/>
                      <a:pt x="44977" y="254821"/>
                    </a:cubicBezTo>
                    <a:lnTo>
                      <a:pt x="45053" y="254897"/>
                    </a:lnTo>
                    <a:cubicBezTo>
                      <a:pt x="47745" y="257620"/>
                      <a:pt x="48037" y="261903"/>
                      <a:pt x="45739" y="264965"/>
                    </a:cubicBezTo>
                    <a:cubicBezTo>
                      <a:pt x="43434" y="268109"/>
                      <a:pt x="41243" y="271347"/>
                      <a:pt x="39157" y="274652"/>
                    </a:cubicBezTo>
                    <a:cubicBezTo>
                      <a:pt x="37167" y="277928"/>
                      <a:pt x="33072" y="279243"/>
                      <a:pt x="29547" y="277738"/>
                    </a:cubicBezTo>
                    <a:cubicBezTo>
                      <a:pt x="29515" y="277722"/>
                      <a:pt x="29483" y="277707"/>
                      <a:pt x="29451" y="277691"/>
                    </a:cubicBezTo>
                    <a:cubicBezTo>
                      <a:pt x="25543" y="276006"/>
                      <a:pt x="21008" y="277804"/>
                      <a:pt x="19317" y="281710"/>
                    </a:cubicBezTo>
                    <a:lnTo>
                      <a:pt x="10325" y="302542"/>
                    </a:lnTo>
                    <a:cubicBezTo>
                      <a:pt x="8636" y="306437"/>
                      <a:pt x="10417" y="310965"/>
                      <a:pt x="14307" y="312667"/>
                    </a:cubicBezTo>
                    <a:lnTo>
                      <a:pt x="14307" y="312667"/>
                    </a:lnTo>
                    <a:cubicBezTo>
                      <a:pt x="17795" y="314195"/>
                      <a:pt x="19632" y="318053"/>
                      <a:pt x="18621" y="321725"/>
                    </a:cubicBezTo>
                    <a:cubicBezTo>
                      <a:pt x="17228" y="327143"/>
                      <a:pt x="16106" y="332626"/>
                      <a:pt x="15259" y="338156"/>
                    </a:cubicBezTo>
                    <a:cubicBezTo>
                      <a:pt x="14756" y="341950"/>
                      <a:pt x="11534" y="344794"/>
                      <a:pt x="7706" y="344823"/>
                    </a:cubicBezTo>
                    <a:lnTo>
                      <a:pt x="7706" y="344823"/>
                    </a:lnTo>
                    <a:cubicBezTo>
                      <a:pt x="3450" y="344823"/>
                      <a:pt x="0" y="348273"/>
                      <a:pt x="0" y="352529"/>
                    </a:cubicBezTo>
                    <a:lnTo>
                      <a:pt x="0" y="375217"/>
                    </a:lnTo>
                    <a:cubicBezTo>
                      <a:pt x="0" y="379469"/>
                      <a:pt x="3444" y="382918"/>
                      <a:pt x="7696" y="382923"/>
                    </a:cubicBezTo>
                    <a:lnTo>
                      <a:pt x="7696" y="382923"/>
                    </a:lnTo>
                    <a:cubicBezTo>
                      <a:pt x="11539" y="382947"/>
                      <a:pt x="14782" y="385785"/>
                      <a:pt x="15316" y="389591"/>
                    </a:cubicBezTo>
                    <a:cubicBezTo>
                      <a:pt x="15935" y="393467"/>
                      <a:pt x="16697" y="397296"/>
                      <a:pt x="17574" y="401087"/>
                    </a:cubicBezTo>
                    <a:cubicBezTo>
                      <a:pt x="18487" y="404816"/>
                      <a:pt x="16524" y="408650"/>
                      <a:pt x="12964" y="410088"/>
                    </a:cubicBezTo>
                    <a:lnTo>
                      <a:pt x="12897" y="410088"/>
                    </a:lnTo>
                    <a:cubicBezTo>
                      <a:pt x="8963" y="411668"/>
                      <a:pt x="7041" y="416125"/>
                      <a:pt x="8592" y="420071"/>
                    </a:cubicBezTo>
                    <a:lnTo>
                      <a:pt x="16964" y="441159"/>
                    </a:lnTo>
                    <a:cubicBezTo>
                      <a:pt x="18536" y="445111"/>
                      <a:pt x="23012" y="447042"/>
                      <a:pt x="26965" y="445474"/>
                    </a:cubicBezTo>
                    <a:lnTo>
                      <a:pt x="26965" y="445474"/>
                    </a:lnTo>
                    <a:cubicBezTo>
                      <a:pt x="30506" y="444097"/>
                      <a:pt x="34521" y="445514"/>
                      <a:pt x="36414" y="448807"/>
                    </a:cubicBezTo>
                    <a:cubicBezTo>
                      <a:pt x="39272" y="453637"/>
                      <a:pt x="42396" y="458332"/>
                      <a:pt x="45710" y="462800"/>
                    </a:cubicBezTo>
                    <a:cubicBezTo>
                      <a:pt x="48020" y="465844"/>
                      <a:pt x="47740" y="470123"/>
                      <a:pt x="45053" y="472839"/>
                    </a:cubicBezTo>
                    <a:cubicBezTo>
                      <a:pt x="45025" y="472868"/>
                      <a:pt x="44996" y="472896"/>
                      <a:pt x="44968" y="472925"/>
                    </a:cubicBezTo>
                    <a:cubicBezTo>
                      <a:pt x="41959" y="475934"/>
                      <a:pt x="41959" y="480812"/>
                      <a:pt x="44968" y="483821"/>
                    </a:cubicBezTo>
                    <a:lnTo>
                      <a:pt x="61017" y="499861"/>
                    </a:lnTo>
                    <a:cubicBezTo>
                      <a:pt x="64022" y="502868"/>
                      <a:pt x="68895" y="502869"/>
                      <a:pt x="71901" y="499864"/>
                    </a:cubicBezTo>
                    <a:lnTo>
                      <a:pt x="71904" y="499861"/>
                    </a:lnTo>
                    <a:lnTo>
                      <a:pt x="71980" y="499785"/>
                    </a:lnTo>
                    <a:cubicBezTo>
                      <a:pt x="74707" y="497100"/>
                      <a:pt x="78987" y="496813"/>
                      <a:pt x="82048" y="499109"/>
                    </a:cubicBezTo>
                    <a:cubicBezTo>
                      <a:pt x="85223" y="501414"/>
                      <a:pt x="88452" y="503608"/>
                      <a:pt x="91735" y="505691"/>
                    </a:cubicBezTo>
                    <a:cubicBezTo>
                      <a:pt x="95006" y="507681"/>
                      <a:pt x="96321" y="511770"/>
                      <a:pt x="94821" y="515292"/>
                    </a:cubicBezTo>
                    <a:lnTo>
                      <a:pt x="94821" y="515397"/>
                    </a:lnTo>
                    <a:cubicBezTo>
                      <a:pt x="93137" y="519303"/>
                      <a:pt x="94936" y="523835"/>
                      <a:pt x="98841" y="525522"/>
                    </a:cubicBezTo>
                    <a:lnTo>
                      <a:pt x="119672" y="534523"/>
                    </a:lnTo>
                    <a:cubicBezTo>
                      <a:pt x="123578" y="536207"/>
                      <a:pt x="128110" y="534409"/>
                      <a:pt x="129797" y="530503"/>
                    </a:cubicBezTo>
                    <a:lnTo>
                      <a:pt x="129797" y="530503"/>
                    </a:lnTo>
                    <a:cubicBezTo>
                      <a:pt x="131333" y="527021"/>
                      <a:pt x="135185" y="525187"/>
                      <a:pt x="138855" y="526189"/>
                    </a:cubicBezTo>
                    <a:cubicBezTo>
                      <a:pt x="144288" y="527595"/>
                      <a:pt x="149787" y="528724"/>
                      <a:pt x="155334" y="529570"/>
                    </a:cubicBezTo>
                    <a:cubicBezTo>
                      <a:pt x="159111" y="530100"/>
                      <a:pt x="161929" y="533319"/>
                      <a:pt x="161954" y="537133"/>
                    </a:cubicBezTo>
                    <a:lnTo>
                      <a:pt x="161954" y="537133"/>
                    </a:lnTo>
                    <a:cubicBezTo>
                      <a:pt x="161954" y="541389"/>
                      <a:pt x="165404" y="544839"/>
                      <a:pt x="169659" y="544839"/>
                    </a:cubicBezTo>
                    <a:lnTo>
                      <a:pt x="192357" y="544839"/>
                    </a:lnTo>
                    <a:cubicBezTo>
                      <a:pt x="196609" y="544834"/>
                      <a:pt x="200054" y="541385"/>
                      <a:pt x="200054" y="537133"/>
                    </a:cubicBezTo>
                    <a:lnTo>
                      <a:pt x="200054" y="537133"/>
                    </a:lnTo>
                    <a:cubicBezTo>
                      <a:pt x="200074" y="533289"/>
                      <a:pt x="202914" y="530043"/>
                      <a:pt x="206721" y="529513"/>
                    </a:cubicBezTo>
                    <a:cubicBezTo>
                      <a:pt x="210595" y="528878"/>
                      <a:pt x="214427" y="528122"/>
                      <a:pt x="218218" y="527246"/>
                    </a:cubicBezTo>
                    <a:cubicBezTo>
                      <a:pt x="221948" y="526328"/>
                      <a:pt x="225784" y="528293"/>
                      <a:pt x="227219" y="531856"/>
                    </a:cubicBezTo>
                    <a:lnTo>
                      <a:pt x="227219" y="531923"/>
                    </a:lnTo>
                    <a:cubicBezTo>
                      <a:pt x="228791" y="535875"/>
                      <a:pt x="233264" y="537808"/>
                      <a:pt x="237220" y="536247"/>
                    </a:cubicBezTo>
                    <a:lnTo>
                      <a:pt x="258308" y="527875"/>
                    </a:lnTo>
                    <a:cubicBezTo>
                      <a:pt x="262261" y="526313"/>
                      <a:pt x="264201" y="521842"/>
                      <a:pt x="262639" y="517889"/>
                    </a:cubicBezTo>
                    <a:cubicBezTo>
                      <a:pt x="262637" y="517884"/>
                      <a:pt x="262635" y="517879"/>
                      <a:pt x="262633" y="517873"/>
                    </a:cubicBezTo>
                    <a:lnTo>
                      <a:pt x="262633" y="517873"/>
                    </a:lnTo>
                    <a:cubicBezTo>
                      <a:pt x="261254" y="514330"/>
                      <a:pt x="262676" y="510311"/>
                      <a:pt x="265976" y="508424"/>
                    </a:cubicBezTo>
                    <a:cubicBezTo>
                      <a:pt x="270796" y="505567"/>
                      <a:pt x="275501" y="502443"/>
                      <a:pt x="279968" y="499128"/>
                    </a:cubicBezTo>
                    <a:cubicBezTo>
                      <a:pt x="283013" y="496818"/>
                      <a:pt x="287291" y="497098"/>
                      <a:pt x="290008" y="499785"/>
                    </a:cubicBezTo>
                    <a:cubicBezTo>
                      <a:pt x="290036" y="499814"/>
                      <a:pt x="290065" y="499842"/>
                      <a:pt x="290093" y="499871"/>
                    </a:cubicBezTo>
                    <a:cubicBezTo>
                      <a:pt x="293099" y="502877"/>
                      <a:pt x="297972" y="502879"/>
                      <a:pt x="300978" y="499874"/>
                    </a:cubicBezTo>
                    <a:lnTo>
                      <a:pt x="300981" y="499871"/>
                    </a:lnTo>
                    <a:lnTo>
                      <a:pt x="317030" y="483831"/>
                    </a:lnTo>
                    <a:cubicBezTo>
                      <a:pt x="320039" y="480822"/>
                      <a:pt x="320039" y="475943"/>
                      <a:pt x="317030" y="472934"/>
                    </a:cubicBezTo>
                    <a:lnTo>
                      <a:pt x="316954" y="472858"/>
                    </a:lnTo>
                    <a:cubicBezTo>
                      <a:pt x="314261" y="470135"/>
                      <a:pt x="313973" y="465849"/>
                      <a:pt x="316278" y="462790"/>
                    </a:cubicBezTo>
                    <a:cubicBezTo>
                      <a:pt x="318576" y="459615"/>
                      <a:pt x="320767" y="456387"/>
                      <a:pt x="322850" y="453103"/>
                    </a:cubicBezTo>
                    <a:cubicBezTo>
                      <a:pt x="324842" y="449835"/>
                      <a:pt x="328928" y="448523"/>
                      <a:pt x="332451" y="450017"/>
                    </a:cubicBezTo>
                    <a:lnTo>
                      <a:pt x="332556" y="450017"/>
                    </a:lnTo>
                    <a:cubicBezTo>
                      <a:pt x="336462" y="451701"/>
                      <a:pt x="340994" y="449903"/>
                      <a:pt x="342681" y="445998"/>
                    </a:cubicBezTo>
                    <a:lnTo>
                      <a:pt x="351682" y="425166"/>
                    </a:lnTo>
                    <a:cubicBezTo>
                      <a:pt x="353366" y="421260"/>
                      <a:pt x="351567" y="416728"/>
                      <a:pt x="347663" y="415041"/>
                    </a:cubicBezTo>
                    <a:cubicBezTo>
                      <a:pt x="344174" y="413513"/>
                      <a:pt x="342332" y="409657"/>
                      <a:pt x="343338" y="405983"/>
                    </a:cubicBezTo>
                    <a:cubicBezTo>
                      <a:pt x="344744" y="400555"/>
                      <a:pt x="345873" y="395058"/>
                      <a:pt x="346720" y="389514"/>
                    </a:cubicBezTo>
                    <a:cubicBezTo>
                      <a:pt x="347227" y="385718"/>
                      <a:pt x="350452" y="382874"/>
                      <a:pt x="354282" y="382847"/>
                    </a:cubicBezTo>
                    <a:lnTo>
                      <a:pt x="354282" y="382847"/>
                    </a:lnTo>
                    <a:cubicBezTo>
                      <a:pt x="358534" y="382841"/>
                      <a:pt x="361979" y="379393"/>
                      <a:pt x="361979" y="375141"/>
                    </a:cubicBezTo>
                    <a:lnTo>
                      <a:pt x="361979" y="352529"/>
                    </a:lnTo>
                    <a:cubicBezTo>
                      <a:pt x="361979" y="348273"/>
                      <a:pt x="358529" y="344823"/>
                      <a:pt x="354273" y="344823"/>
                    </a:cubicBezTo>
                    <a:lnTo>
                      <a:pt x="354244" y="344823"/>
                    </a:lnTo>
                    <a:lnTo>
                      <a:pt x="354244" y="344823"/>
                    </a:lnTo>
                    <a:cubicBezTo>
                      <a:pt x="350399" y="344807"/>
                      <a:pt x="347151" y="341965"/>
                      <a:pt x="346624" y="338156"/>
                    </a:cubicBezTo>
                    <a:cubicBezTo>
                      <a:pt x="345989" y="334276"/>
                      <a:pt x="345234" y="330443"/>
                      <a:pt x="344357" y="326659"/>
                    </a:cubicBezTo>
                    <a:cubicBezTo>
                      <a:pt x="343448" y="322930"/>
                      <a:pt x="345410" y="319099"/>
                      <a:pt x="348967" y="317658"/>
                    </a:cubicBezTo>
                    <a:lnTo>
                      <a:pt x="349044" y="317658"/>
                    </a:lnTo>
                    <a:cubicBezTo>
                      <a:pt x="353001" y="316106"/>
                      <a:pt x="354951" y="311641"/>
                      <a:pt x="353399" y="307683"/>
                    </a:cubicBezTo>
                    <a:cubicBezTo>
                      <a:pt x="353398" y="307680"/>
                      <a:pt x="353398" y="307678"/>
                      <a:pt x="353397" y="307676"/>
                    </a:cubicBezTo>
                    <a:lnTo>
                      <a:pt x="345024" y="286587"/>
                    </a:lnTo>
                    <a:cubicBezTo>
                      <a:pt x="343452" y="282635"/>
                      <a:pt x="338976" y="280705"/>
                      <a:pt x="335023" y="282272"/>
                    </a:cubicBezTo>
                    <a:lnTo>
                      <a:pt x="335023" y="282272"/>
                    </a:lnTo>
                    <a:cubicBezTo>
                      <a:pt x="331482" y="283649"/>
                      <a:pt x="327468" y="282232"/>
                      <a:pt x="325574" y="278939"/>
                    </a:cubicBezTo>
                    <a:cubicBezTo>
                      <a:pt x="322716" y="274119"/>
                      <a:pt x="319613" y="269449"/>
                      <a:pt x="316278" y="264946"/>
                    </a:cubicBezTo>
                    <a:cubicBezTo>
                      <a:pt x="313971" y="261900"/>
                      <a:pt x="314255" y="257622"/>
                      <a:pt x="316944" y="254907"/>
                    </a:cubicBezTo>
                    <a:lnTo>
                      <a:pt x="317030" y="254821"/>
                    </a:lnTo>
                    <a:cubicBezTo>
                      <a:pt x="320039" y="251812"/>
                      <a:pt x="320039" y="246934"/>
                      <a:pt x="317030" y="243925"/>
                    </a:cubicBezTo>
                    <a:lnTo>
                      <a:pt x="300914" y="227885"/>
                    </a:lnTo>
                    <a:cubicBezTo>
                      <a:pt x="297909" y="224879"/>
                      <a:pt x="293036" y="224877"/>
                      <a:pt x="290030" y="227882"/>
                    </a:cubicBezTo>
                    <a:lnTo>
                      <a:pt x="290027" y="227885"/>
                    </a:lnTo>
                    <a:lnTo>
                      <a:pt x="289951" y="227961"/>
                    </a:lnTo>
                    <a:cubicBezTo>
                      <a:pt x="287221" y="230647"/>
                      <a:pt x="282937" y="230935"/>
                      <a:pt x="279873" y="228637"/>
                    </a:cubicBezTo>
                    <a:cubicBezTo>
                      <a:pt x="277492" y="226894"/>
                      <a:pt x="275025" y="225275"/>
                      <a:pt x="272548" y="223665"/>
                    </a:cubicBezTo>
                    <a:lnTo>
                      <a:pt x="297313" y="132844"/>
                    </a:lnTo>
                    <a:lnTo>
                      <a:pt x="304114" y="132844"/>
                    </a:lnTo>
                    <a:cubicBezTo>
                      <a:pt x="323731" y="132844"/>
                      <a:pt x="339633" y="148746"/>
                      <a:pt x="339633" y="168363"/>
                    </a:cubicBezTo>
                    <a:lnTo>
                      <a:pt x="339633" y="203853"/>
                    </a:lnTo>
                    <a:cubicBezTo>
                      <a:pt x="339633" y="218582"/>
                      <a:pt x="351573" y="230523"/>
                      <a:pt x="366303" y="230523"/>
                    </a:cubicBezTo>
                    <a:lnTo>
                      <a:pt x="455095" y="230523"/>
                    </a:lnTo>
                    <a:cubicBezTo>
                      <a:pt x="469824" y="230523"/>
                      <a:pt x="481765" y="218582"/>
                      <a:pt x="481765" y="203853"/>
                    </a:cubicBezTo>
                    <a:lnTo>
                      <a:pt x="481765" y="168363"/>
                    </a:lnTo>
                    <a:cubicBezTo>
                      <a:pt x="481765" y="148769"/>
                      <a:pt x="497633" y="132876"/>
                      <a:pt x="517227" y="132844"/>
                    </a:cubicBezTo>
                    <a:lnTo>
                      <a:pt x="523780" y="132844"/>
                    </a:lnTo>
                    <a:lnTo>
                      <a:pt x="548545" y="223732"/>
                    </a:lnTo>
                    <a:cubicBezTo>
                      <a:pt x="546087" y="225360"/>
                      <a:pt x="543544" y="226884"/>
                      <a:pt x="541172" y="228628"/>
                    </a:cubicBezTo>
                    <a:cubicBezTo>
                      <a:pt x="538128" y="230937"/>
                      <a:pt x="533850" y="230657"/>
                      <a:pt x="531133" y="227970"/>
                    </a:cubicBezTo>
                    <a:cubicBezTo>
                      <a:pt x="531104" y="227942"/>
                      <a:pt x="531076" y="227913"/>
                      <a:pt x="531047" y="227885"/>
                    </a:cubicBezTo>
                    <a:cubicBezTo>
                      <a:pt x="528042" y="224879"/>
                      <a:pt x="523169" y="224877"/>
                      <a:pt x="520163" y="227882"/>
                    </a:cubicBezTo>
                    <a:lnTo>
                      <a:pt x="520160" y="227885"/>
                    </a:lnTo>
                    <a:lnTo>
                      <a:pt x="504111" y="243925"/>
                    </a:lnTo>
                    <a:cubicBezTo>
                      <a:pt x="501102" y="246934"/>
                      <a:pt x="501102" y="251812"/>
                      <a:pt x="504111" y="254821"/>
                    </a:cubicBezTo>
                    <a:lnTo>
                      <a:pt x="504187" y="254897"/>
                    </a:lnTo>
                    <a:cubicBezTo>
                      <a:pt x="506880" y="257621"/>
                      <a:pt x="507168" y="261907"/>
                      <a:pt x="504863" y="264965"/>
                    </a:cubicBezTo>
                    <a:cubicBezTo>
                      <a:pt x="502565" y="268140"/>
                      <a:pt x="500374" y="271369"/>
                      <a:pt x="498291" y="274652"/>
                    </a:cubicBezTo>
                    <a:cubicBezTo>
                      <a:pt x="496299" y="277919"/>
                      <a:pt x="492213" y="279233"/>
                      <a:pt x="488690" y="277738"/>
                    </a:cubicBezTo>
                    <a:lnTo>
                      <a:pt x="488585" y="277691"/>
                    </a:lnTo>
                    <a:cubicBezTo>
                      <a:pt x="484679" y="276007"/>
                      <a:pt x="480147" y="277806"/>
                      <a:pt x="478460" y="281710"/>
                    </a:cubicBezTo>
                    <a:lnTo>
                      <a:pt x="469459" y="302542"/>
                    </a:lnTo>
                    <a:cubicBezTo>
                      <a:pt x="467775" y="306448"/>
                      <a:pt x="469574" y="310980"/>
                      <a:pt x="473478" y="312667"/>
                    </a:cubicBezTo>
                    <a:cubicBezTo>
                      <a:pt x="476967" y="314195"/>
                      <a:pt x="478808" y="318051"/>
                      <a:pt x="477803" y="321725"/>
                    </a:cubicBezTo>
                    <a:cubicBezTo>
                      <a:pt x="476397" y="327153"/>
                      <a:pt x="475268" y="332650"/>
                      <a:pt x="474421" y="338194"/>
                    </a:cubicBezTo>
                    <a:cubicBezTo>
                      <a:pt x="473914" y="341990"/>
                      <a:pt x="470688" y="344833"/>
                      <a:pt x="466858" y="344861"/>
                    </a:cubicBezTo>
                    <a:lnTo>
                      <a:pt x="466858" y="344861"/>
                    </a:lnTo>
                    <a:cubicBezTo>
                      <a:pt x="462606" y="344867"/>
                      <a:pt x="459162" y="348315"/>
                      <a:pt x="459162" y="352567"/>
                    </a:cubicBezTo>
                    <a:lnTo>
                      <a:pt x="459162" y="375255"/>
                    </a:lnTo>
                    <a:cubicBezTo>
                      <a:pt x="459162" y="379507"/>
                      <a:pt x="462606" y="382955"/>
                      <a:pt x="466858" y="382961"/>
                    </a:cubicBezTo>
                    <a:lnTo>
                      <a:pt x="466858" y="382961"/>
                    </a:lnTo>
                    <a:cubicBezTo>
                      <a:pt x="470704" y="382977"/>
                      <a:pt x="473952" y="385820"/>
                      <a:pt x="474478" y="389629"/>
                    </a:cubicBezTo>
                    <a:cubicBezTo>
                      <a:pt x="475114" y="393508"/>
                      <a:pt x="475869" y="397341"/>
                      <a:pt x="476745" y="401125"/>
                    </a:cubicBezTo>
                    <a:cubicBezTo>
                      <a:pt x="477655" y="404854"/>
                      <a:pt x="475693" y="408685"/>
                      <a:pt x="472135" y="410126"/>
                    </a:cubicBezTo>
                    <a:lnTo>
                      <a:pt x="472059" y="410126"/>
                    </a:lnTo>
                    <a:cubicBezTo>
                      <a:pt x="468116" y="411675"/>
                      <a:pt x="466166" y="416121"/>
                      <a:pt x="467697" y="420071"/>
                    </a:cubicBezTo>
                    <a:lnTo>
                      <a:pt x="476069" y="441159"/>
                    </a:lnTo>
                    <a:cubicBezTo>
                      <a:pt x="477641" y="445111"/>
                      <a:pt x="482117" y="447042"/>
                      <a:pt x="486070" y="445474"/>
                    </a:cubicBezTo>
                    <a:lnTo>
                      <a:pt x="486070" y="445474"/>
                    </a:lnTo>
                    <a:cubicBezTo>
                      <a:pt x="489611" y="444097"/>
                      <a:pt x="493626" y="445514"/>
                      <a:pt x="495519" y="448807"/>
                    </a:cubicBezTo>
                    <a:cubicBezTo>
                      <a:pt x="498378" y="453627"/>
                      <a:pt x="501480" y="458297"/>
                      <a:pt x="504815" y="462800"/>
                    </a:cubicBezTo>
                    <a:cubicBezTo>
                      <a:pt x="507122" y="465846"/>
                      <a:pt x="506839" y="470125"/>
                      <a:pt x="504149" y="472839"/>
                    </a:cubicBezTo>
                    <a:lnTo>
                      <a:pt x="504063" y="472925"/>
                    </a:lnTo>
                    <a:cubicBezTo>
                      <a:pt x="501054" y="475934"/>
                      <a:pt x="501054" y="480812"/>
                      <a:pt x="504063" y="483821"/>
                    </a:cubicBezTo>
                    <a:lnTo>
                      <a:pt x="520113" y="499861"/>
                    </a:lnTo>
                    <a:cubicBezTo>
                      <a:pt x="523118" y="502868"/>
                      <a:pt x="527991" y="502869"/>
                      <a:pt x="530997" y="499864"/>
                    </a:cubicBezTo>
                    <a:lnTo>
                      <a:pt x="531000" y="499861"/>
                    </a:lnTo>
                    <a:lnTo>
                      <a:pt x="531076" y="499785"/>
                    </a:lnTo>
                    <a:cubicBezTo>
                      <a:pt x="533806" y="497099"/>
                      <a:pt x="538089" y="496812"/>
                      <a:pt x="541153" y="499109"/>
                    </a:cubicBezTo>
                    <a:cubicBezTo>
                      <a:pt x="544297" y="501414"/>
                      <a:pt x="547535" y="503605"/>
                      <a:pt x="550840" y="505691"/>
                    </a:cubicBezTo>
                    <a:cubicBezTo>
                      <a:pt x="554141" y="507669"/>
                      <a:pt x="555484" y="511773"/>
                      <a:pt x="553993" y="515321"/>
                    </a:cubicBezTo>
                    <a:cubicBezTo>
                      <a:pt x="553977" y="515356"/>
                      <a:pt x="553961" y="515390"/>
                      <a:pt x="553945" y="515425"/>
                    </a:cubicBezTo>
                    <a:cubicBezTo>
                      <a:pt x="552261" y="519332"/>
                      <a:pt x="554061" y="523864"/>
                      <a:pt x="557965" y="525550"/>
                    </a:cubicBezTo>
                    <a:lnTo>
                      <a:pt x="578796" y="534552"/>
                    </a:lnTo>
                    <a:cubicBezTo>
                      <a:pt x="582702" y="536236"/>
                      <a:pt x="587234" y="534437"/>
                      <a:pt x="588921" y="530532"/>
                    </a:cubicBezTo>
                    <a:lnTo>
                      <a:pt x="588921" y="530532"/>
                    </a:lnTo>
                    <a:cubicBezTo>
                      <a:pt x="590453" y="527047"/>
                      <a:pt x="594308" y="525210"/>
                      <a:pt x="597980" y="526217"/>
                    </a:cubicBezTo>
                    <a:cubicBezTo>
                      <a:pt x="603409" y="527619"/>
                      <a:pt x="608906" y="528748"/>
                      <a:pt x="614448" y="529599"/>
                    </a:cubicBezTo>
                    <a:cubicBezTo>
                      <a:pt x="618241" y="530106"/>
                      <a:pt x="621083" y="533326"/>
                      <a:pt x="621116" y="537152"/>
                    </a:cubicBezTo>
                    <a:lnTo>
                      <a:pt x="621116" y="537152"/>
                    </a:lnTo>
                    <a:cubicBezTo>
                      <a:pt x="621116" y="541404"/>
                      <a:pt x="624560" y="544853"/>
                      <a:pt x="628812" y="544858"/>
                    </a:cubicBezTo>
                    <a:lnTo>
                      <a:pt x="651510" y="544858"/>
                    </a:lnTo>
                    <a:cubicBezTo>
                      <a:pt x="655766" y="544858"/>
                      <a:pt x="659216" y="541408"/>
                      <a:pt x="659216" y="537152"/>
                    </a:cubicBezTo>
                    <a:lnTo>
                      <a:pt x="659216" y="537152"/>
                    </a:lnTo>
                    <a:cubicBezTo>
                      <a:pt x="659232" y="533307"/>
                      <a:pt x="662074" y="530059"/>
                      <a:pt x="665883" y="529532"/>
                    </a:cubicBezTo>
                    <a:cubicBezTo>
                      <a:pt x="669769" y="528897"/>
                      <a:pt x="673605" y="528141"/>
                      <a:pt x="677389" y="527265"/>
                    </a:cubicBezTo>
                    <a:cubicBezTo>
                      <a:pt x="681119" y="526347"/>
                      <a:pt x="684956" y="528312"/>
                      <a:pt x="686391" y="531875"/>
                    </a:cubicBezTo>
                    <a:lnTo>
                      <a:pt x="686391" y="531942"/>
                    </a:lnTo>
                    <a:cubicBezTo>
                      <a:pt x="687958" y="535845"/>
                      <a:pt x="692366" y="537773"/>
                      <a:pt x="696297" y="536276"/>
                    </a:cubicBezTo>
                    <a:lnTo>
                      <a:pt x="717385" y="527903"/>
                    </a:lnTo>
                    <a:cubicBezTo>
                      <a:pt x="721337" y="526331"/>
                      <a:pt x="723268" y="521855"/>
                      <a:pt x="721700" y="517902"/>
                    </a:cubicBezTo>
                    <a:lnTo>
                      <a:pt x="721700" y="517902"/>
                    </a:lnTo>
                    <a:cubicBezTo>
                      <a:pt x="720323" y="514361"/>
                      <a:pt x="721740" y="510347"/>
                      <a:pt x="725033" y="508453"/>
                    </a:cubicBezTo>
                    <a:cubicBezTo>
                      <a:pt x="729866" y="505589"/>
                      <a:pt x="734530" y="502490"/>
                      <a:pt x="739026" y="499157"/>
                    </a:cubicBezTo>
                    <a:cubicBezTo>
                      <a:pt x="742071" y="496852"/>
                      <a:pt x="746347" y="497131"/>
                      <a:pt x="749065" y="499814"/>
                    </a:cubicBezTo>
                    <a:lnTo>
                      <a:pt x="749151" y="499900"/>
                    </a:lnTo>
                    <a:cubicBezTo>
                      <a:pt x="752156" y="502906"/>
                      <a:pt x="757029" y="502908"/>
                      <a:pt x="760035" y="499902"/>
                    </a:cubicBezTo>
                    <a:cubicBezTo>
                      <a:pt x="760036" y="499901"/>
                      <a:pt x="760037" y="499901"/>
                      <a:pt x="760038" y="499900"/>
                    </a:cubicBezTo>
                    <a:lnTo>
                      <a:pt x="776087" y="483859"/>
                    </a:lnTo>
                    <a:cubicBezTo>
                      <a:pt x="779096" y="480851"/>
                      <a:pt x="779096" y="475972"/>
                      <a:pt x="776087" y="472963"/>
                    </a:cubicBezTo>
                    <a:lnTo>
                      <a:pt x="776011" y="472887"/>
                    </a:lnTo>
                    <a:cubicBezTo>
                      <a:pt x="773322" y="470162"/>
                      <a:pt x="773035" y="465879"/>
                      <a:pt x="775335" y="462819"/>
                    </a:cubicBezTo>
                    <a:cubicBezTo>
                      <a:pt x="777640" y="459675"/>
                      <a:pt x="779831" y="456437"/>
                      <a:pt x="781917" y="453132"/>
                    </a:cubicBezTo>
                    <a:cubicBezTo>
                      <a:pt x="783896" y="449832"/>
                      <a:pt x="788007" y="448499"/>
                      <a:pt x="791547" y="450008"/>
                    </a:cubicBezTo>
                    <a:lnTo>
                      <a:pt x="791642" y="450008"/>
                    </a:lnTo>
                    <a:cubicBezTo>
                      <a:pt x="795551" y="451693"/>
                      <a:pt x="800086" y="449894"/>
                      <a:pt x="801776" y="445988"/>
                    </a:cubicBezTo>
                    <a:lnTo>
                      <a:pt x="810768" y="425157"/>
                    </a:lnTo>
                    <a:cubicBezTo>
                      <a:pt x="812452" y="421251"/>
                      <a:pt x="810654" y="416719"/>
                      <a:pt x="806748" y="415032"/>
                    </a:cubicBezTo>
                    <a:lnTo>
                      <a:pt x="806748" y="415032"/>
                    </a:lnTo>
                    <a:cubicBezTo>
                      <a:pt x="803260" y="413503"/>
                      <a:pt x="801423" y="409645"/>
                      <a:pt x="802434" y="405974"/>
                    </a:cubicBezTo>
                    <a:cubicBezTo>
                      <a:pt x="803839" y="400573"/>
                      <a:pt x="804973" y="395105"/>
                      <a:pt x="805834" y="389591"/>
                    </a:cubicBezTo>
                    <a:cubicBezTo>
                      <a:pt x="806337" y="385796"/>
                      <a:pt x="809559" y="382952"/>
                      <a:pt x="813387" y="382923"/>
                    </a:cubicBezTo>
                    <a:lnTo>
                      <a:pt x="813387" y="382923"/>
                    </a:lnTo>
                    <a:cubicBezTo>
                      <a:pt x="817643" y="382923"/>
                      <a:pt x="821093" y="379473"/>
                      <a:pt x="821093" y="375217"/>
                    </a:cubicBezTo>
                    <a:lnTo>
                      <a:pt x="821093" y="352529"/>
                    </a:lnTo>
                    <a:cubicBezTo>
                      <a:pt x="821093" y="348277"/>
                      <a:pt x="817649" y="344828"/>
                      <a:pt x="813397" y="344823"/>
                    </a:cubicBezTo>
                    <a:close/>
                    <a:moveTo>
                      <a:pt x="180994" y="425671"/>
                    </a:moveTo>
                    <a:cubicBezTo>
                      <a:pt x="146864" y="425687"/>
                      <a:pt x="119183" y="398032"/>
                      <a:pt x="119167" y="363902"/>
                    </a:cubicBezTo>
                    <a:cubicBezTo>
                      <a:pt x="119151" y="329772"/>
                      <a:pt x="146807" y="302091"/>
                      <a:pt x="180937" y="302075"/>
                    </a:cubicBezTo>
                    <a:cubicBezTo>
                      <a:pt x="215067" y="302059"/>
                      <a:pt x="242748" y="329714"/>
                      <a:pt x="242764" y="363844"/>
                    </a:cubicBezTo>
                    <a:lnTo>
                      <a:pt x="242764" y="363873"/>
                    </a:lnTo>
                    <a:cubicBezTo>
                      <a:pt x="242701" y="397966"/>
                      <a:pt x="215087" y="425592"/>
                      <a:pt x="180994" y="425671"/>
                    </a:cubicBezTo>
                    <a:close/>
                    <a:moveTo>
                      <a:pt x="445789" y="8533"/>
                    </a:moveTo>
                    <a:lnTo>
                      <a:pt x="498176" y="4304"/>
                    </a:lnTo>
                    <a:lnTo>
                      <a:pt x="532943" y="20973"/>
                    </a:lnTo>
                    <a:cubicBezTo>
                      <a:pt x="538619" y="20976"/>
                      <a:pt x="553368" y="14551"/>
                      <a:pt x="556088" y="19535"/>
                    </a:cubicBezTo>
                    <a:lnTo>
                      <a:pt x="581692" y="1380"/>
                    </a:lnTo>
                    <a:lnTo>
                      <a:pt x="445789" y="8524"/>
                    </a:lnTo>
                    <a:lnTo>
                      <a:pt x="445789" y="8533"/>
                    </a:lnTo>
                    <a:close/>
                    <a:moveTo>
                      <a:pt x="640099" y="425671"/>
                    </a:moveTo>
                    <a:cubicBezTo>
                      <a:pt x="605969" y="425655"/>
                      <a:pt x="578313" y="397974"/>
                      <a:pt x="578329" y="363844"/>
                    </a:cubicBezTo>
                    <a:cubicBezTo>
                      <a:pt x="578346" y="329714"/>
                      <a:pt x="606026" y="302059"/>
                      <a:pt x="640156" y="302075"/>
                    </a:cubicBezTo>
                    <a:cubicBezTo>
                      <a:pt x="674275" y="302091"/>
                      <a:pt x="701926" y="329754"/>
                      <a:pt x="701926" y="363873"/>
                    </a:cubicBezTo>
                    <a:cubicBezTo>
                      <a:pt x="701863" y="397988"/>
                      <a:pt x="674214" y="425624"/>
                      <a:pt x="640099" y="425671"/>
                    </a:cubicBezTo>
                    <a:close/>
                  </a:path>
                </a:pathLst>
              </a:custGeom>
              <a:grpFill/>
              <a:ln w="9525" cap="flat">
                <a:solidFill>
                  <a:srgbClr val="33333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04DF42-FAC5-FCCB-44A1-DEDE69151DA5}"/>
                </a:ext>
              </a:extLst>
            </p:cNvPr>
            <p:cNvSpPr txBox="1"/>
            <p:nvPr/>
          </p:nvSpPr>
          <p:spPr>
            <a:xfrm>
              <a:off x="9253235" y="3706452"/>
              <a:ext cx="198825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Send </a:t>
              </a:r>
            </a:p>
            <a:p>
              <a:pPr algn="ctr"/>
              <a:r>
                <a:rPr lang="en-US" sz="2000">
                  <a:ln w="6350"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</a:rPr>
                <a:t>Commands</a:t>
              </a:r>
            </a:p>
          </p:txBody>
        </p: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6B3A574-CD9E-28E6-7851-63CB9B73F0B5}"/>
              </a:ext>
            </a:extLst>
          </p:cNvPr>
          <p:cNvSpPr/>
          <p:nvPr/>
        </p:nvSpPr>
        <p:spPr>
          <a:xfrm>
            <a:off x="2209323" y="3261189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263D066-E53C-578D-DAEE-13642BC6EBDC}"/>
              </a:ext>
            </a:extLst>
          </p:cNvPr>
          <p:cNvSpPr/>
          <p:nvPr/>
        </p:nvSpPr>
        <p:spPr>
          <a:xfrm>
            <a:off x="4587727" y="3274977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B1A210B-43CA-70BA-CF70-2486003F5B4A}"/>
              </a:ext>
            </a:extLst>
          </p:cNvPr>
          <p:cNvSpPr/>
          <p:nvPr/>
        </p:nvSpPr>
        <p:spPr>
          <a:xfrm>
            <a:off x="4590153" y="5648449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D482C29-D6CA-2FEC-46B6-B034F254249D}"/>
              </a:ext>
            </a:extLst>
          </p:cNvPr>
          <p:cNvSpPr/>
          <p:nvPr/>
        </p:nvSpPr>
        <p:spPr>
          <a:xfrm rot="16200000">
            <a:off x="5658549" y="4581328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81869D25-59CD-BBCA-3499-9C3A6196AD76}"/>
              </a:ext>
            </a:extLst>
          </p:cNvPr>
          <p:cNvSpPr/>
          <p:nvPr/>
        </p:nvSpPr>
        <p:spPr>
          <a:xfrm>
            <a:off x="6976221" y="3254851"/>
            <a:ext cx="960701" cy="34730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13BDE3-C6A6-D3B3-A0CD-2162FFED5724}"/>
              </a:ext>
            </a:extLst>
          </p:cNvPr>
          <p:cNvSpPr txBox="1"/>
          <p:nvPr/>
        </p:nvSpPr>
        <p:spPr>
          <a:xfrm>
            <a:off x="9787882" y="2606620"/>
            <a:ext cx="20965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Send final velocity &amp; heading commands to the rover</a:t>
            </a:r>
            <a:endParaRPr lang="en-US" sz="1800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Result: Poses</a:t>
            </a:r>
          </a:p>
        </p:txBody>
      </p:sp>
      <p:sp>
        <p:nvSpPr>
          <p:cNvPr id="45" name="Arrow: U-Turn 44">
            <a:extLst>
              <a:ext uri="{FF2B5EF4-FFF2-40B4-BE49-F238E27FC236}">
                <a16:creationId xmlns:a16="http://schemas.microsoft.com/office/drawing/2014/main" id="{347B272A-940D-2719-54D4-1A4BC3FACE50}"/>
              </a:ext>
            </a:extLst>
          </p:cNvPr>
          <p:cNvSpPr/>
          <p:nvPr/>
        </p:nvSpPr>
        <p:spPr>
          <a:xfrm flipH="1">
            <a:off x="1271239" y="2101133"/>
            <a:ext cx="4886569" cy="53434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540442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633BCD-1790-1BB2-B7BD-B34BC279A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2" t="10552" r="6978" b="11007"/>
          <a:stretch/>
        </p:blipFill>
        <p:spPr>
          <a:xfrm>
            <a:off x="106873" y="1681336"/>
            <a:ext cx="6990970" cy="5056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6825A-5779-F35D-AE62-640CF89E9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84"/>
          <a:stretch/>
        </p:blipFill>
        <p:spPr>
          <a:xfrm>
            <a:off x="277318" y="1852735"/>
            <a:ext cx="6610662" cy="376332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2CC44FE-6902-296F-901F-E2F4381F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395" y="3941812"/>
            <a:ext cx="4533900" cy="617831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tx1"/>
                </a:solidFill>
                <a:latin typeface="+mn-lt"/>
              </a:rPr>
              <a:t>Navigate to a specific goal location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A98FB01-8D4E-FFFD-5655-832EAE759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3301" y="4858076"/>
            <a:ext cx="4533899" cy="535649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Let’s explore the app and help navigate the rover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E5901C5-9389-BA18-08A5-B1B9E852F9BA}"/>
              </a:ext>
            </a:extLst>
          </p:cNvPr>
          <p:cNvSpPr txBox="1">
            <a:spLocks/>
          </p:cNvSpPr>
          <p:nvPr/>
        </p:nvSpPr>
        <p:spPr>
          <a:xfrm>
            <a:off x="7138304" y="1902243"/>
            <a:ext cx="4748896" cy="617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0000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US" sz="4400">
                <a:solidFill>
                  <a:schemeClr val="tx1"/>
                </a:solidFill>
                <a:latin typeface="+mn-lt"/>
              </a:rPr>
              <a:t>Let’s dive into our hands-on exercise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0F79CA-7DDF-BE6E-744A-6DF138FF2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05" y="2047310"/>
            <a:ext cx="6030037" cy="356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78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633BCD-1790-1BB2-B7BD-B34BC279A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2" t="10552" r="6978" b="11007"/>
          <a:stretch/>
        </p:blipFill>
        <p:spPr>
          <a:xfrm>
            <a:off x="106873" y="1681336"/>
            <a:ext cx="6990970" cy="50567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2CC44FE-6902-296F-901F-E2F4381F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1863" y="1852735"/>
            <a:ext cx="3391469" cy="617831"/>
          </a:xfrm>
        </p:spPr>
        <p:txBody>
          <a:bodyPr>
            <a:noAutofit/>
          </a:bodyPr>
          <a:lstStyle/>
          <a:p>
            <a:r>
              <a:rPr lang="en-US" sz="2400">
                <a:solidFill>
                  <a:schemeClr val="tx1"/>
                </a:solidFill>
                <a:latin typeface="+mn-lt"/>
              </a:rPr>
              <a:t>Choose to include/exclude unknown rocks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A98FB01-8D4E-FFFD-5655-832EAE759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37435" y="2745975"/>
            <a:ext cx="3040324" cy="366969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+mn-lt"/>
              </a:rPr>
              <a:t>Select the checkbox</a:t>
            </a:r>
          </a:p>
          <a:p>
            <a:pPr marL="342900" indent="-342900">
              <a:buAutoNum type="arabicPeriod"/>
            </a:pPr>
            <a:r>
              <a:rPr lang="en-US">
                <a:latin typeface="+mn-lt"/>
              </a:rPr>
              <a:t>Observe the updates in the plot area</a:t>
            </a:r>
          </a:p>
          <a:p>
            <a:r>
              <a:rPr lang="en-US">
                <a:latin typeface="+mn-lt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850FB8-12F8-FF29-49BB-B854FAC2F6C7}"/>
              </a:ext>
            </a:extLst>
          </p:cNvPr>
          <p:cNvGrpSpPr/>
          <p:nvPr/>
        </p:nvGrpSpPr>
        <p:grpSpPr>
          <a:xfrm>
            <a:off x="277318" y="1852735"/>
            <a:ext cx="6640051" cy="3766846"/>
            <a:chOff x="277318" y="1852735"/>
            <a:chExt cx="6640051" cy="37668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6E431F-F844-3989-8B28-7F331083C74E}"/>
                </a:ext>
              </a:extLst>
            </p:cNvPr>
            <p:cNvGrpSpPr/>
            <p:nvPr/>
          </p:nvGrpSpPr>
          <p:grpSpPr>
            <a:xfrm>
              <a:off x="277318" y="1852735"/>
              <a:ext cx="6640051" cy="3763320"/>
              <a:chOff x="277318" y="1852735"/>
              <a:chExt cx="6640051" cy="376332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786825A-5779-F35D-AE62-640CF89E9B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9784"/>
              <a:stretch/>
            </p:blipFill>
            <p:spPr>
              <a:xfrm>
                <a:off x="277318" y="1852735"/>
                <a:ext cx="6610662" cy="376332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BEE7912-E7C0-815A-08E8-6A05F85B2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7416" y="1852735"/>
                <a:ext cx="479953" cy="51277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B778AC3-6E52-C962-8773-B4AC2B97F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3411" y="4858076"/>
                <a:ext cx="304800" cy="700087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C4142D1-EF13-FB70-347B-1ABB5018A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4850"/>
            <a:stretch/>
          </p:blipFill>
          <p:spPr>
            <a:xfrm>
              <a:off x="515390" y="2422949"/>
              <a:ext cx="6058632" cy="3196632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2F8AD05-0046-38AA-A3B0-FDCC4C2E4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3" y="1437749"/>
            <a:ext cx="8659432" cy="536566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5A480D-7CC5-B6C7-5C80-3222DCC7FF4B}"/>
              </a:ext>
            </a:extLst>
          </p:cNvPr>
          <p:cNvSpPr/>
          <p:nvPr/>
        </p:nvSpPr>
        <p:spPr>
          <a:xfrm>
            <a:off x="400330" y="2562400"/>
            <a:ext cx="1396997" cy="210391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54EC30-9351-7960-16F5-68258F2777A4}"/>
              </a:ext>
            </a:extLst>
          </p:cNvPr>
          <p:cNvSpPr/>
          <p:nvPr/>
        </p:nvSpPr>
        <p:spPr>
          <a:xfrm>
            <a:off x="4605943" y="4245922"/>
            <a:ext cx="2520109" cy="2378797"/>
          </a:xfrm>
          <a:prstGeom prst="roundRect">
            <a:avLst>
              <a:gd name="adj" fmla="val 8730"/>
            </a:avLst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0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182" y="1593133"/>
            <a:ext cx="2912005" cy="13335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Specify Goal Position and plan a path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D0675-D27F-B7E7-CBCC-37F853EF16B6}"/>
              </a:ext>
            </a:extLst>
          </p:cNvPr>
          <p:cNvSpPr/>
          <p:nvPr/>
        </p:nvSpPr>
        <p:spPr>
          <a:xfrm>
            <a:off x="957649" y="3768811"/>
            <a:ext cx="5572609" cy="171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589039-71A7-0B83-1731-C24BAEC5E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2" t="10552" r="6978" b="11007"/>
          <a:stretch/>
        </p:blipFill>
        <p:spPr>
          <a:xfrm>
            <a:off x="106873" y="1681336"/>
            <a:ext cx="6990970" cy="505674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3DF8F19-9578-55E2-2ADD-7392B4461C82}"/>
              </a:ext>
            </a:extLst>
          </p:cNvPr>
          <p:cNvGrpSpPr/>
          <p:nvPr/>
        </p:nvGrpSpPr>
        <p:grpSpPr>
          <a:xfrm>
            <a:off x="277318" y="1852735"/>
            <a:ext cx="6640051" cy="3765545"/>
            <a:chOff x="277318" y="1852735"/>
            <a:chExt cx="6640051" cy="37655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ECD8A-8711-59CE-4AF0-E25723AB8961}"/>
                </a:ext>
              </a:extLst>
            </p:cNvPr>
            <p:cNvGrpSpPr/>
            <p:nvPr/>
          </p:nvGrpSpPr>
          <p:grpSpPr>
            <a:xfrm>
              <a:off x="277318" y="1852735"/>
              <a:ext cx="6640051" cy="3763320"/>
              <a:chOff x="277318" y="1852735"/>
              <a:chExt cx="6640051" cy="37633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34B659-EC7F-2CF6-399D-B18F1A484F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9784"/>
              <a:stretch/>
            </p:blipFill>
            <p:spPr>
              <a:xfrm>
                <a:off x="277318" y="1852735"/>
                <a:ext cx="6610662" cy="37633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95AB105-97E4-2F07-2B6C-169F926A6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7416" y="1852735"/>
                <a:ext cx="479953" cy="51277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41A4565-0887-B769-9F93-10ABD2420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3411" y="4858076"/>
                <a:ext cx="304800" cy="700087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707EDA3-04A2-1602-FEC1-6F17BE8A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739" y="1861051"/>
              <a:ext cx="6037199" cy="3757229"/>
            </a:xfrm>
            <a:prstGeom prst="rect">
              <a:avLst/>
            </a:prstGeom>
          </p:spPr>
        </p:pic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E6929F0-B7E3-3885-2BB6-651BA4EF6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31548" y="3023226"/>
            <a:ext cx="3105230" cy="3669699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>
                <a:latin typeface="+mn-lt"/>
              </a:rPr>
              <a:t>Either pick a point for goal location or modify them in the edit fields </a:t>
            </a:r>
          </a:p>
          <a:p>
            <a:pPr marL="342900" indent="-342900">
              <a:buAutoNum type="arabicPeriod"/>
            </a:pPr>
            <a:r>
              <a:rPr lang="en-US">
                <a:latin typeface="+mn-lt"/>
              </a:rPr>
              <a:t>Hit “Update Map” to observe the results in the map area</a:t>
            </a:r>
          </a:p>
          <a:p>
            <a:pPr marL="342900" indent="-342900">
              <a:buAutoNum type="arabicPeriod"/>
            </a:pPr>
            <a:r>
              <a:rPr lang="en-US">
                <a:latin typeface="+mn-lt"/>
              </a:rPr>
              <a:t> Hit “Plan Path” to visualize the planned path on the Occupancy map. </a:t>
            </a:r>
          </a:p>
          <a:p>
            <a:pPr marL="342900" indent="-342900">
              <a:buAutoNum type="arabicPeriod"/>
            </a:pPr>
            <a:r>
              <a:rPr lang="en-US">
                <a:latin typeface="+mn-lt"/>
              </a:rPr>
              <a:t>Then press “Simulate” to get your rover moving.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ED9BDA8-D1FB-EA3A-DE96-E9F6F242A5B1}"/>
              </a:ext>
            </a:extLst>
          </p:cNvPr>
          <p:cNvSpPr/>
          <p:nvPr/>
        </p:nvSpPr>
        <p:spPr>
          <a:xfrm>
            <a:off x="4439126" y="4505739"/>
            <a:ext cx="159026" cy="185531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463D3B9-6742-86DD-6CCB-26949B6F2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62" y="1377893"/>
            <a:ext cx="8612865" cy="536018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4789CB-FF12-F3D3-DEC9-00E265CD2739}"/>
              </a:ext>
            </a:extLst>
          </p:cNvPr>
          <p:cNvSpPr/>
          <p:nvPr/>
        </p:nvSpPr>
        <p:spPr>
          <a:xfrm>
            <a:off x="405513" y="3841845"/>
            <a:ext cx="1962374" cy="243845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3571C60-F271-CF0C-FD84-54DE1BA1ED56}"/>
              </a:ext>
            </a:extLst>
          </p:cNvPr>
          <p:cNvSpPr/>
          <p:nvPr/>
        </p:nvSpPr>
        <p:spPr>
          <a:xfrm>
            <a:off x="2364307" y="4085690"/>
            <a:ext cx="584862" cy="1778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24D630F-0B17-B541-B6EE-BA38F3382C9E}"/>
              </a:ext>
            </a:extLst>
          </p:cNvPr>
          <p:cNvSpPr/>
          <p:nvPr/>
        </p:nvSpPr>
        <p:spPr>
          <a:xfrm>
            <a:off x="490564" y="4422066"/>
            <a:ext cx="504890" cy="16917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445DA56-5024-9B7B-643A-07B7D4C5C753}"/>
              </a:ext>
            </a:extLst>
          </p:cNvPr>
          <p:cNvSpPr/>
          <p:nvPr/>
        </p:nvSpPr>
        <p:spPr>
          <a:xfrm>
            <a:off x="406419" y="4106184"/>
            <a:ext cx="1239767" cy="169174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F9A668-C0FA-D5D9-017C-B7D87F578861}"/>
              </a:ext>
            </a:extLst>
          </p:cNvPr>
          <p:cNvSpPr/>
          <p:nvPr/>
        </p:nvSpPr>
        <p:spPr>
          <a:xfrm>
            <a:off x="2404293" y="4424032"/>
            <a:ext cx="504890" cy="16917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165454E-DBA7-7FEE-502C-51BBA147CD3C}"/>
              </a:ext>
            </a:extLst>
          </p:cNvPr>
          <p:cNvSpPr/>
          <p:nvPr/>
        </p:nvSpPr>
        <p:spPr>
          <a:xfrm>
            <a:off x="5868537" y="5186149"/>
            <a:ext cx="227463" cy="232012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2" grpId="0" animBg="1"/>
      <p:bldP spid="24" grpId="0" uiExpand="1" animBg="1"/>
      <p:bldP spid="28" grpId="0" uiExpand="1" animBg="1"/>
      <p:bldP spid="32" grpId="0" animBg="1"/>
      <p:bldP spid="33" grpId="0" animBg="1"/>
      <p:bldP spid="4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BD0675-D27F-B7E7-CBCC-37F853EF16B6}"/>
              </a:ext>
            </a:extLst>
          </p:cNvPr>
          <p:cNvSpPr/>
          <p:nvPr/>
        </p:nvSpPr>
        <p:spPr>
          <a:xfrm>
            <a:off x="957649" y="3768811"/>
            <a:ext cx="5572609" cy="171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589039-71A7-0B83-1731-C24BAEC5E8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2" t="10552" r="6978" b="11007"/>
          <a:stretch/>
        </p:blipFill>
        <p:spPr>
          <a:xfrm>
            <a:off x="106873" y="1681336"/>
            <a:ext cx="6990970" cy="505674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3DF8F19-9578-55E2-2ADD-7392B4461C82}"/>
              </a:ext>
            </a:extLst>
          </p:cNvPr>
          <p:cNvGrpSpPr/>
          <p:nvPr/>
        </p:nvGrpSpPr>
        <p:grpSpPr>
          <a:xfrm>
            <a:off x="277318" y="1852735"/>
            <a:ext cx="6640051" cy="3765545"/>
            <a:chOff x="277318" y="1852735"/>
            <a:chExt cx="6640051" cy="37655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ECD8A-8711-59CE-4AF0-E25723AB8961}"/>
                </a:ext>
              </a:extLst>
            </p:cNvPr>
            <p:cNvGrpSpPr/>
            <p:nvPr/>
          </p:nvGrpSpPr>
          <p:grpSpPr>
            <a:xfrm>
              <a:off x="277318" y="1852735"/>
              <a:ext cx="6640051" cy="3763320"/>
              <a:chOff x="277318" y="1852735"/>
              <a:chExt cx="6640051" cy="376332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34B659-EC7F-2CF6-399D-B18F1A484F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29784"/>
              <a:stretch/>
            </p:blipFill>
            <p:spPr>
              <a:xfrm>
                <a:off x="277318" y="1852735"/>
                <a:ext cx="6610662" cy="376332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95AB105-97E4-2F07-2B6C-169F926A6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7416" y="1852735"/>
                <a:ext cx="479953" cy="51277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41A4565-0887-B769-9F93-10ABD2420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3411" y="4858076"/>
                <a:ext cx="304800" cy="700087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707EDA3-04A2-1602-FEC1-6F17BE8A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9739" y="1861051"/>
              <a:ext cx="6037199" cy="3757229"/>
            </a:xfrm>
            <a:prstGeom prst="rect">
              <a:avLst/>
            </a:prstGeom>
          </p:spPr>
        </p:pic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5ED9BDA8-D1FB-EA3A-DE96-E9F6F242A5B1}"/>
              </a:ext>
            </a:extLst>
          </p:cNvPr>
          <p:cNvSpPr/>
          <p:nvPr/>
        </p:nvSpPr>
        <p:spPr>
          <a:xfrm>
            <a:off x="4439126" y="4505739"/>
            <a:ext cx="159026" cy="185531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463D3B9-6742-86DD-6CCB-26949B6F2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262" y="1377893"/>
            <a:ext cx="8612865" cy="536018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4789CB-FF12-F3D3-DEC9-00E265CD2739}"/>
              </a:ext>
            </a:extLst>
          </p:cNvPr>
          <p:cNvSpPr/>
          <p:nvPr/>
        </p:nvSpPr>
        <p:spPr>
          <a:xfrm>
            <a:off x="405513" y="3841845"/>
            <a:ext cx="1962374" cy="243845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3571C60-F271-CF0C-FD84-54DE1BA1ED56}"/>
              </a:ext>
            </a:extLst>
          </p:cNvPr>
          <p:cNvSpPr/>
          <p:nvPr/>
        </p:nvSpPr>
        <p:spPr>
          <a:xfrm>
            <a:off x="2364307" y="4085690"/>
            <a:ext cx="584862" cy="1778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24D630F-0B17-B541-B6EE-BA38F3382C9E}"/>
              </a:ext>
            </a:extLst>
          </p:cNvPr>
          <p:cNvSpPr/>
          <p:nvPr/>
        </p:nvSpPr>
        <p:spPr>
          <a:xfrm>
            <a:off x="490564" y="4422066"/>
            <a:ext cx="504890" cy="16917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445DA56-5024-9B7B-643A-07B7D4C5C753}"/>
              </a:ext>
            </a:extLst>
          </p:cNvPr>
          <p:cNvSpPr/>
          <p:nvPr/>
        </p:nvSpPr>
        <p:spPr>
          <a:xfrm>
            <a:off x="406419" y="4106184"/>
            <a:ext cx="1239767" cy="169174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FF9A668-C0FA-D5D9-017C-B7D87F578861}"/>
              </a:ext>
            </a:extLst>
          </p:cNvPr>
          <p:cNvSpPr/>
          <p:nvPr/>
        </p:nvSpPr>
        <p:spPr>
          <a:xfrm>
            <a:off x="2404293" y="4424032"/>
            <a:ext cx="504890" cy="16917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165454E-DBA7-7FEE-502C-51BBA147CD3C}"/>
              </a:ext>
            </a:extLst>
          </p:cNvPr>
          <p:cNvSpPr/>
          <p:nvPr/>
        </p:nvSpPr>
        <p:spPr>
          <a:xfrm>
            <a:off x="5868537" y="5186149"/>
            <a:ext cx="227463" cy="232012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untdown">
            <a:hlinkClick r:id="" action="ppaction://media"/>
            <a:extLst>
              <a:ext uri="{FF2B5EF4-FFF2-40B4-BE49-F238E27FC236}">
                <a16:creationId xmlns:a16="http://schemas.microsoft.com/office/drawing/2014/main" id="{88A7FA2E-3A86-6C4D-E110-AE4C11A69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93790" y="3229781"/>
            <a:ext cx="2171060" cy="16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02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7CB408-E95D-FF91-FCA0-E655E2DC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1170" y="3338213"/>
            <a:ext cx="2999452" cy="104271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How did your workflow go?</a:t>
            </a:r>
          </a:p>
        </p:txBody>
      </p:sp>
      <p:pic>
        <p:nvPicPr>
          <p:cNvPr id="4" name="ex3-showcase">
            <a:hlinkClick r:id="" action="ppaction://media"/>
            <a:extLst>
              <a:ext uri="{FF2B5EF4-FFF2-40B4-BE49-F238E27FC236}">
                <a16:creationId xmlns:a16="http://schemas.microsoft.com/office/drawing/2014/main" id="{C67BA6D0-0050-1CBA-7125-667E841A3B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378" y="1348629"/>
            <a:ext cx="8726188" cy="53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857"/>
      </p:ext>
    </p:extLst>
  </p:cSld>
  <p:clrMapOvr>
    <a:masterClrMapping/>
  </p:clrMapOvr>
  <p:transition spd="slow" advTm="20849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A1C4-0102-6E48-52FA-05307C1D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194" y="1796016"/>
            <a:ext cx="4533900" cy="13335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How did your rover perform?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2F0B9-10B0-340C-8A34-C0EAF83B8560}"/>
              </a:ext>
            </a:extLst>
          </p:cNvPr>
          <p:cNvSpPr txBox="1"/>
          <p:nvPr/>
        </p:nvSpPr>
        <p:spPr>
          <a:xfrm>
            <a:off x="7945343" y="3328984"/>
            <a:ext cx="3657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+mn-lt"/>
              </a:rPr>
              <a:t>What objects did you detect?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+mn-lt"/>
              </a:rPr>
              <a:t>Did you avoid obstacles?</a:t>
            </a:r>
          </a:p>
        </p:txBody>
      </p:sp>
      <p:pic>
        <p:nvPicPr>
          <p:cNvPr id="3" name="rover-pic-1">
            <a:hlinkClick r:id="" action="ppaction://media"/>
            <a:extLst>
              <a:ext uri="{FF2B5EF4-FFF2-40B4-BE49-F238E27FC236}">
                <a16:creationId xmlns:a16="http://schemas.microsoft.com/office/drawing/2014/main" id="{30FE763B-A642-19FD-7EC8-50B6051957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3894"/>
          <a:stretch/>
        </p:blipFill>
        <p:spPr>
          <a:xfrm>
            <a:off x="79336" y="1602958"/>
            <a:ext cx="7866007" cy="471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19193"/>
      </p:ext>
    </p:extLst>
  </p:cSld>
  <p:clrMapOvr>
    <a:masterClrMapping/>
  </p:clrMapOvr>
  <p:transition spd="slow" advTm="30666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E7E9E2-2066-A743-BEE8-ED04632E1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5880" y="2030016"/>
            <a:ext cx="6336704" cy="197504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522AA3"/>
                </a:solidFill>
                <a:latin typeface="Arial Nova Light" panose="020B0304020202020204" pitchFamily="34" charset="0"/>
              </a:rPr>
              <a:t>What did you learn today?</a:t>
            </a:r>
          </a:p>
        </p:txBody>
      </p:sp>
    </p:spTree>
    <p:extLst>
      <p:ext uri="{BB962C8B-B14F-4D97-AF65-F5344CB8AC3E}">
        <p14:creationId xmlns:p14="http://schemas.microsoft.com/office/powerpoint/2010/main" val="502072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6445434-81CF-73C5-A703-D5FD74DD3BAD}"/>
              </a:ext>
            </a:extLst>
          </p:cNvPr>
          <p:cNvSpPr txBox="1"/>
          <p:nvPr/>
        </p:nvSpPr>
        <p:spPr>
          <a:xfrm>
            <a:off x="399528" y="1181293"/>
            <a:ext cx="9596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Navigating the Mars terrain using AI in a simulated environment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71A432-04B3-7EC8-37E3-9A5B6A8D9FD4}"/>
              </a:ext>
            </a:extLst>
          </p:cNvPr>
          <p:cNvGrpSpPr/>
          <p:nvPr/>
        </p:nvGrpSpPr>
        <p:grpSpPr>
          <a:xfrm>
            <a:off x="9571415" y="1858977"/>
            <a:ext cx="1409700" cy="1410394"/>
            <a:chOff x="8010525" y="1893998"/>
            <a:chExt cx="1409700" cy="14103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AE907B-3AD4-4BC5-6856-2AFCFDFBE8CE}"/>
                </a:ext>
              </a:extLst>
            </p:cNvPr>
            <p:cNvGrpSpPr/>
            <p:nvPr/>
          </p:nvGrpSpPr>
          <p:grpSpPr>
            <a:xfrm>
              <a:off x="8010525" y="1893998"/>
              <a:ext cx="1409700" cy="1410394"/>
              <a:chOff x="8010525" y="1893998"/>
              <a:chExt cx="1409700" cy="1410394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E83D8E4E-368E-DA44-68BC-5579E96E26BD}"/>
                  </a:ext>
                </a:extLst>
              </p:cNvPr>
              <p:cNvSpPr/>
              <p:nvPr/>
            </p:nvSpPr>
            <p:spPr>
              <a:xfrm>
                <a:off x="8010525" y="1893998"/>
                <a:ext cx="1409700" cy="1410394"/>
              </a:xfrm>
              <a:prstGeom prst="roundRect">
                <a:avLst>
                  <a:gd name="adj" fmla="val 5856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B960369-19D3-4B39-94BC-58F6E0B912EF}"/>
                  </a:ext>
                </a:extLst>
              </p:cNvPr>
              <p:cNvSpPr/>
              <p:nvPr/>
            </p:nvSpPr>
            <p:spPr>
              <a:xfrm>
                <a:off x="8010525" y="2935060"/>
                <a:ext cx="1409700" cy="3693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07D502-9DEB-98DB-C49A-41BB26951A1B}"/>
                  </a:ext>
                </a:extLst>
              </p:cNvPr>
              <p:cNvSpPr txBox="1"/>
              <p:nvPr/>
            </p:nvSpPr>
            <p:spPr>
              <a:xfrm>
                <a:off x="8122192" y="2924363"/>
                <a:ext cx="12380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Calibration</a:t>
                </a:r>
              </a:p>
            </p:txBody>
          </p:sp>
        </p:grpSp>
        <p:pic>
          <p:nvPicPr>
            <p:cNvPr id="41" name="Graphic 40" descr="Compass with solid fill">
              <a:extLst>
                <a:ext uri="{FF2B5EF4-FFF2-40B4-BE49-F238E27FC236}">
                  <a16:creationId xmlns:a16="http://schemas.microsoft.com/office/drawing/2014/main" id="{16D1191D-7E79-21F0-24C0-ACF57312A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26562" y="1946738"/>
              <a:ext cx="977625" cy="97762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B002F1-6510-BFD3-4EE5-C3DECF520938}"/>
              </a:ext>
            </a:extLst>
          </p:cNvPr>
          <p:cNvGrpSpPr/>
          <p:nvPr/>
        </p:nvGrpSpPr>
        <p:grpSpPr>
          <a:xfrm>
            <a:off x="9571414" y="3518588"/>
            <a:ext cx="1409700" cy="1410394"/>
            <a:chOff x="7177087" y="3648805"/>
            <a:chExt cx="1409700" cy="141039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0FFCAFC-1D86-0D1C-54A3-27CB685BE816}"/>
                </a:ext>
              </a:extLst>
            </p:cNvPr>
            <p:cNvGrpSpPr/>
            <p:nvPr/>
          </p:nvGrpSpPr>
          <p:grpSpPr>
            <a:xfrm>
              <a:off x="7177087" y="3648805"/>
              <a:ext cx="1409700" cy="1410394"/>
              <a:chOff x="8010525" y="1893998"/>
              <a:chExt cx="1409700" cy="141039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9A760EEB-81DA-1F96-C074-17B67961BE32}"/>
                  </a:ext>
                </a:extLst>
              </p:cNvPr>
              <p:cNvSpPr/>
              <p:nvPr/>
            </p:nvSpPr>
            <p:spPr>
              <a:xfrm>
                <a:off x="8010525" y="1893998"/>
                <a:ext cx="1409700" cy="1410394"/>
              </a:xfrm>
              <a:prstGeom prst="roundRect">
                <a:avLst>
                  <a:gd name="adj" fmla="val 5856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171ED56A-8D4C-6E38-56F3-D1473AAFF6D8}"/>
                  </a:ext>
                </a:extLst>
              </p:cNvPr>
              <p:cNvSpPr/>
              <p:nvPr/>
            </p:nvSpPr>
            <p:spPr>
              <a:xfrm>
                <a:off x="8010525" y="2935060"/>
                <a:ext cx="1409700" cy="3693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1807F01-494F-7F50-AA62-6D776E494412}"/>
                  </a:ext>
                </a:extLst>
              </p:cNvPr>
              <p:cNvSpPr txBox="1"/>
              <p:nvPr/>
            </p:nvSpPr>
            <p:spPr>
              <a:xfrm>
                <a:off x="8122192" y="2924363"/>
                <a:ext cx="12380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Detection</a:t>
                </a:r>
              </a:p>
            </p:txBody>
          </p:sp>
        </p:grpSp>
        <p:pic>
          <p:nvPicPr>
            <p:cNvPr id="37" name="Graphic 36" descr="Network diagram with solid fill">
              <a:extLst>
                <a:ext uri="{FF2B5EF4-FFF2-40B4-BE49-F238E27FC236}">
                  <a16:creationId xmlns:a16="http://schemas.microsoft.com/office/drawing/2014/main" id="{59A91743-81FF-86A7-4903-6922128BE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21712" y="3715712"/>
              <a:ext cx="977625" cy="9776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95B68D-0FF5-6D70-F524-A030174D3A42}"/>
              </a:ext>
            </a:extLst>
          </p:cNvPr>
          <p:cNvGrpSpPr/>
          <p:nvPr/>
        </p:nvGrpSpPr>
        <p:grpSpPr>
          <a:xfrm>
            <a:off x="9597235" y="5226892"/>
            <a:ext cx="1409700" cy="1410394"/>
            <a:chOff x="7177087" y="5261913"/>
            <a:chExt cx="1409700" cy="141039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9C8819F-B8C3-3346-532F-55D182D264EC}"/>
                </a:ext>
              </a:extLst>
            </p:cNvPr>
            <p:cNvGrpSpPr/>
            <p:nvPr/>
          </p:nvGrpSpPr>
          <p:grpSpPr>
            <a:xfrm>
              <a:off x="7177087" y="5261913"/>
              <a:ext cx="1409700" cy="1410394"/>
              <a:chOff x="8010525" y="1893998"/>
              <a:chExt cx="1409700" cy="1410394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63D9B44-0365-3C60-CDAC-CF98EC2CEDD3}"/>
                  </a:ext>
                </a:extLst>
              </p:cNvPr>
              <p:cNvSpPr/>
              <p:nvPr/>
            </p:nvSpPr>
            <p:spPr>
              <a:xfrm>
                <a:off x="8010525" y="1893998"/>
                <a:ext cx="1409700" cy="1410394"/>
              </a:xfrm>
              <a:prstGeom prst="roundRect">
                <a:avLst>
                  <a:gd name="adj" fmla="val 5856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7D5F722-D82B-CE95-A707-60E30B2B1E20}"/>
                  </a:ext>
                </a:extLst>
              </p:cNvPr>
              <p:cNvSpPr/>
              <p:nvPr/>
            </p:nvSpPr>
            <p:spPr>
              <a:xfrm>
                <a:off x="8010525" y="2935060"/>
                <a:ext cx="1409700" cy="3693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09741B-63D2-B3D9-07D4-A92C08ED8DE5}"/>
                  </a:ext>
                </a:extLst>
              </p:cNvPr>
              <p:cNvSpPr txBox="1"/>
              <p:nvPr/>
            </p:nvSpPr>
            <p:spPr>
              <a:xfrm>
                <a:off x="8122192" y="2924363"/>
                <a:ext cx="12380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Navigation</a:t>
                </a:r>
              </a:p>
            </p:txBody>
          </p:sp>
        </p:grpSp>
        <p:pic>
          <p:nvPicPr>
            <p:cNvPr id="39" name="Graphic 38" descr="Cause And Effect with solid fill">
              <a:extLst>
                <a:ext uri="{FF2B5EF4-FFF2-40B4-BE49-F238E27FC236}">
                  <a16:creationId xmlns:a16="http://schemas.microsoft.com/office/drawing/2014/main" id="{10D78A1A-D0F9-F52D-8080-03F483862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30480" y="5303956"/>
              <a:ext cx="977625" cy="977625"/>
            </a:xfrm>
            <a:prstGeom prst="rect">
              <a:avLst/>
            </a:prstGeom>
          </p:spPr>
        </p:pic>
      </p:grpSp>
      <p:pic>
        <p:nvPicPr>
          <p:cNvPr id="3" name="rover-pic-1">
            <a:hlinkClick r:id="" action="ppaction://media"/>
            <a:extLst>
              <a:ext uri="{FF2B5EF4-FFF2-40B4-BE49-F238E27FC236}">
                <a16:creationId xmlns:a16="http://schemas.microsoft.com/office/drawing/2014/main" id="{F3550A5C-38F1-D43C-2A9D-C29F91693F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151" t="5200" b="4301"/>
          <a:stretch/>
        </p:blipFill>
        <p:spPr>
          <a:xfrm>
            <a:off x="540097" y="2381622"/>
            <a:ext cx="7300541" cy="425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372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We have learnt a great deal from past missions and major discoveries</a:t>
            </a:r>
          </a:p>
          <a:p>
            <a:endParaRPr lang="en-US" sz="360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FE439F5-1F6D-0DCA-8710-CC16C00D19C5}"/>
              </a:ext>
            </a:extLst>
          </p:cNvPr>
          <p:cNvSpPr/>
          <p:nvPr/>
        </p:nvSpPr>
        <p:spPr>
          <a:xfrm rot="20952070">
            <a:off x="957909" y="3161407"/>
            <a:ext cx="9721080" cy="2952328"/>
          </a:xfrm>
          <a:prstGeom prst="arc">
            <a:avLst>
              <a:gd name="adj1" fmla="val 6902603"/>
              <a:gd name="adj2" fmla="val 0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lgDash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atellite with solid fill">
            <a:extLst>
              <a:ext uri="{FF2B5EF4-FFF2-40B4-BE49-F238E27FC236}">
                <a16:creationId xmlns:a16="http://schemas.microsoft.com/office/drawing/2014/main" id="{DE14F9EE-52E6-9713-EA4F-07BA16996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9856" y="5733256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E0BE31-5FE5-5C11-2527-FCFD8348C595}"/>
              </a:ext>
            </a:extLst>
          </p:cNvPr>
          <p:cNvSpPr txBox="1"/>
          <p:nvPr/>
        </p:nvSpPr>
        <p:spPr>
          <a:xfrm>
            <a:off x="5447928" y="5544125"/>
            <a:ext cx="160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2001: Mars Odyssey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03DFD-8920-A4FE-ACDC-B47C5873FA84}"/>
              </a:ext>
            </a:extLst>
          </p:cNvPr>
          <p:cNvSpPr txBox="1"/>
          <p:nvPr/>
        </p:nvSpPr>
        <p:spPr>
          <a:xfrm>
            <a:off x="1779709" y="5086925"/>
            <a:ext cx="160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2003: Spirit Rover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B6C3D0-0E82-1650-97F4-46EF7F6CF41F}"/>
              </a:ext>
            </a:extLst>
          </p:cNvPr>
          <p:cNvSpPr txBox="1"/>
          <p:nvPr/>
        </p:nvSpPr>
        <p:spPr>
          <a:xfrm>
            <a:off x="5159896" y="3287155"/>
            <a:ext cx="160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2011: Curiosity Rover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483E4B-7845-6686-5C28-D1D9BA860831}"/>
              </a:ext>
            </a:extLst>
          </p:cNvPr>
          <p:cNvSpPr txBox="1"/>
          <p:nvPr/>
        </p:nvSpPr>
        <p:spPr>
          <a:xfrm>
            <a:off x="9859863" y="3879318"/>
            <a:ext cx="1607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2020: Perseverance &amp; Ingenuity</a:t>
            </a:r>
            <a:endParaRPr lang="en-US"/>
          </a:p>
        </p:txBody>
      </p:sp>
      <p:pic>
        <p:nvPicPr>
          <p:cNvPr id="5" name="Graphic 4" descr="Quadcopter with solid fill">
            <a:extLst>
              <a:ext uri="{FF2B5EF4-FFF2-40B4-BE49-F238E27FC236}">
                <a16:creationId xmlns:a16="http://schemas.microsoft.com/office/drawing/2014/main" id="{0E4F203D-A086-2D72-E3B5-2C590EED4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7652" y="2554913"/>
            <a:ext cx="449168" cy="44916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1614683-EB51-EB1A-9A4A-3CB313F23C33}"/>
              </a:ext>
            </a:extLst>
          </p:cNvPr>
          <p:cNvGrpSpPr/>
          <p:nvPr/>
        </p:nvGrpSpPr>
        <p:grpSpPr>
          <a:xfrm>
            <a:off x="792560" y="4637571"/>
            <a:ext cx="635289" cy="978225"/>
            <a:chOff x="3976089" y="4269998"/>
            <a:chExt cx="821093" cy="118967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08E8A1D-E2AF-9DFC-83F5-14F120A749AB}"/>
                </a:ext>
              </a:extLst>
            </p:cNvPr>
            <p:cNvGrpSpPr/>
            <p:nvPr/>
          </p:nvGrpSpPr>
          <p:grpSpPr>
            <a:xfrm>
              <a:off x="4056378" y="4269998"/>
              <a:ext cx="672643" cy="990921"/>
              <a:chOff x="6376338" y="3664757"/>
              <a:chExt cx="914400" cy="1332048"/>
            </a:xfrm>
          </p:grpSpPr>
          <p:pic>
            <p:nvPicPr>
              <p:cNvPr id="26" name="Graphic 25" descr="Advertising with solid fill">
                <a:extLst>
                  <a:ext uri="{FF2B5EF4-FFF2-40B4-BE49-F238E27FC236}">
                    <a16:creationId xmlns:a16="http://schemas.microsoft.com/office/drawing/2014/main" id="{F4090941-D6BC-B271-1D41-2C5486174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426616" y="3664757"/>
                <a:ext cx="789189" cy="789189"/>
              </a:xfrm>
              <a:prstGeom prst="rect">
                <a:avLst/>
              </a:prstGeom>
            </p:spPr>
          </p:pic>
          <p:pic>
            <p:nvPicPr>
              <p:cNvPr id="28" name="Graphic 27" descr="Cosmetics with solid fill">
                <a:extLst>
                  <a:ext uri="{FF2B5EF4-FFF2-40B4-BE49-F238E27FC236}">
                    <a16:creationId xmlns:a16="http://schemas.microsoft.com/office/drawing/2014/main" id="{C383B330-F4F9-5F13-C8F4-A06EFD03A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76338" y="408240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Life ring with solid fill">
                <a:extLst>
                  <a:ext uri="{FF2B5EF4-FFF2-40B4-BE49-F238E27FC236}">
                    <a16:creationId xmlns:a16="http://schemas.microsoft.com/office/drawing/2014/main" id="{ADB234BB-70CC-B922-341E-025C8C9B7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05239" y="3808312"/>
                <a:ext cx="308771" cy="308771"/>
              </a:xfrm>
              <a:prstGeom prst="rect">
                <a:avLst/>
              </a:prstGeom>
            </p:spPr>
          </p:pic>
          <p:pic>
            <p:nvPicPr>
              <p:cNvPr id="39" name="Graphic 38" descr="Life ring with solid fill">
                <a:extLst>
                  <a:ext uri="{FF2B5EF4-FFF2-40B4-BE49-F238E27FC236}">
                    <a16:creationId xmlns:a16="http://schemas.microsoft.com/office/drawing/2014/main" id="{EECCA714-3D01-3E4A-0C9F-3E924C4FC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816626" y="3802065"/>
                <a:ext cx="308771" cy="308771"/>
              </a:xfrm>
              <a:prstGeom prst="rect">
                <a:avLst/>
              </a:prstGeom>
            </p:spPr>
          </p:pic>
        </p:grpSp>
        <p:sp>
          <p:nvSpPr>
            <p:cNvPr id="43" name="Graphic 41" descr="Monster Truck with solid fill">
              <a:extLst>
                <a:ext uri="{FF2B5EF4-FFF2-40B4-BE49-F238E27FC236}">
                  <a16:creationId xmlns:a16="http://schemas.microsoft.com/office/drawing/2014/main" id="{9C856231-2917-660B-0AA3-1F411A18C3B3}"/>
                </a:ext>
              </a:extLst>
            </p:cNvPr>
            <p:cNvSpPr/>
            <p:nvPr/>
          </p:nvSpPr>
          <p:spPr>
            <a:xfrm>
              <a:off x="3976089" y="4914811"/>
              <a:ext cx="821093" cy="544858"/>
            </a:xfrm>
            <a:custGeom>
              <a:avLst/>
              <a:gdLst>
                <a:gd name="connsiteX0" fmla="*/ 813397 w 821093"/>
                <a:gd name="connsiteY0" fmla="*/ 438150 h 638184"/>
                <a:gd name="connsiteX1" fmla="*/ 813397 w 821093"/>
                <a:gd name="connsiteY1" fmla="*/ 438150 h 638184"/>
                <a:gd name="connsiteX2" fmla="*/ 805777 w 821093"/>
                <a:gd name="connsiteY2" fmla="*/ 431483 h 638184"/>
                <a:gd name="connsiteX3" fmla="*/ 803520 w 821093"/>
                <a:gd name="connsiteY3" fmla="*/ 419986 h 638184"/>
                <a:gd name="connsiteX4" fmla="*/ 808130 w 821093"/>
                <a:gd name="connsiteY4" fmla="*/ 410985 h 638184"/>
                <a:gd name="connsiteX5" fmla="*/ 808196 w 821093"/>
                <a:gd name="connsiteY5" fmla="*/ 410985 h 638184"/>
                <a:gd name="connsiteX6" fmla="*/ 812502 w 821093"/>
                <a:gd name="connsiteY6" fmla="*/ 401003 h 638184"/>
                <a:gd name="connsiteX7" fmla="*/ 804129 w 821093"/>
                <a:gd name="connsiteY7" fmla="*/ 379914 h 638184"/>
                <a:gd name="connsiteX8" fmla="*/ 794128 w 821093"/>
                <a:gd name="connsiteY8" fmla="*/ 375599 h 638184"/>
                <a:gd name="connsiteX9" fmla="*/ 794128 w 821093"/>
                <a:gd name="connsiteY9" fmla="*/ 375599 h 638184"/>
                <a:gd name="connsiteX10" fmla="*/ 784679 w 821093"/>
                <a:gd name="connsiteY10" fmla="*/ 372266 h 638184"/>
                <a:gd name="connsiteX11" fmla="*/ 775383 w 821093"/>
                <a:gd name="connsiteY11" fmla="*/ 358273 h 638184"/>
                <a:gd name="connsiteX12" fmla="*/ 776040 w 821093"/>
                <a:gd name="connsiteY12" fmla="*/ 348234 h 638184"/>
                <a:gd name="connsiteX13" fmla="*/ 776126 w 821093"/>
                <a:gd name="connsiteY13" fmla="*/ 348148 h 638184"/>
                <a:gd name="connsiteX14" fmla="*/ 776126 w 821093"/>
                <a:gd name="connsiteY14" fmla="*/ 337252 h 638184"/>
                <a:gd name="connsiteX15" fmla="*/ 760114 w 821093"/>
                <a:gd name="connsiteY15" fmla="*/ 321212 h 638184"/>
                <a:gd name="connsiteX16" fmla="*/ 749230 w 821093"/>
                <a:gd name="connsiteY16" fmla="*/ 321209 h 638184"/>
                <a:gd name="connsiteX17" fmla="*/ 749227 w 821093"/>
                <a:gd name="connsiteY17" fmla="*/ 321212 h 638184"/>
                <a:gd name="connsiteX18" fmla="*/ 749151 w 821093"/>
                <a:gd name="connsiteY18" fmla="*/ 321288 h 638184"/>
                <a:gd name="connsiteX19" fmla="*/ 739083 w 821093"/>
                <a:gd name="connsiteY19" fmla="*/ 321964 h 638184"/>
                <a:gd name="connsiteX20" fmla="*/ 729396 w 821093"/>
                <a:gd name="connsiteY20" fmla="*/ 315382 h 638184"/>
                <a:gd name="connsiteX21" fmla="*/ 726310 w 821093"/>
                <a:gd name="connsiteY21" fmla="*/ 305781 h 638184"/>
                <a:gd name="connsiteX22" fmla="*/ 726310 w 821093"/>
                <a:gd name="connsiteY22" fmla="*/ 305676 h 638184"/>
                <a:gd name="connsiteX23" fmla="*/ 722290 w 821093"/>
                <a:gd name="connsiteY23" fmla="*/ 295551 h 638184"/>
                <a:gd name="connsiteX24" fmla="*/ 701459 w 821093"/>
                <a:gd name="connsiteY24" fmla="*/ 286550 h 638184"/>
                <a:gd name="connsiteX25" fmla="*/ 691334 w 821093"/>
                <a:gd name="connsiteY25" fmla="*/ 290570 h 638184"/>
                <a:gd name="connsiteX26" fmla="*/ 691334 w 821093"/>
                <a:gd name="connsiteY26" fmla="*/ 290570 h 638184"/>
                <a:gd name="connsiteX27" fmla="*/ 682276 w 821093"/>
                <a:gd name="connsiteY27" fmla="*/ 294885 h 638184"/>
                <a:gd name="connsiteX28" fmla="*/ 665798 w 821093"/>
                <a:gd name="connsiteY28" fmla="*/ 291503 h 638184"/>
                <a:gd name="connsiteX29" fmla="*/ 659130 w 821093"/>
                <a:gd name="connsiteY29" fmla="*/ 283940 h 638184"/>
                <a:gd name="connsiteX30" fmla="*/ 659130 w 821093"/>
                <a:gd name="connsiteY30" fmla="*/ 283940 h 638184"/>
                <a:gd name="connsiteX31" fmla="*/ 651472 w 821093"/>
                <a:gd name="connsiteY31" fmla="*/ 276225 h 638184"/>
                <a:gd name="connsiteX32" fmla="*/ 628774 w 821093"/>
                <a:gd name="connsiteY32" fmla="*/ 276225 h 638184"/>
                <a:gd name="connsiteX33" fmla="*/ 621078 w 821093"/>
                <a:gd name="connsiteY33" fmla="*/ 283931 h 638184"/>
                <a:gd name="connsiteX34" fmla="*/ 621078 w 821093"/>
                <a:gd name="connsiteY34" fmla="*/ 283931 h 638184"/>
                <a:gd name="connsiteX35" fmla="*/ 614410 w 821093"/>
                <a:gd name="connsiteY35" fmla="*/ 291551 h 638184"/>
                <a:gd name="connsiteX36" fmla="*/ 602913 w 821093"/>
                <a:gd name="connsiteY36" fmla="*/ 293818 h 638184"/>
                <a:gd name="connsiteX37" fmla="*/ 601447 w 821093"/>
                <a:gd name="connsiteY37" fmla="*/ 293894 h 638184"/>
                <a:gd name="connsiteX38" fmla="*/ 582987 w 821093"/>
                <a:gd name="connsiteY38" fmla="*/ 226190 h 638184"/>
                <a:gd name="connsiteX39" fmla="*/ 677056 w 821093"/>
                <a:gd name="connsiteY39" fmla="*/ 226190 h 638184"/>
                <a:gd name="connsiteX40" fmla="*/ 712575 w 821093"/>
                <a:gd name="connsiteY40" fmla="*/ 261709 h 638184"/>
                <a:gd name="connsiteX41" fmla="*/ 721452 w 821093"/>
                <a:gd name="connsiteY41" fmla="*/ 270586 h 638184"/>
                <a:gd name="connsiteX42" fmla="*/ 783612 w 821093"/>
                <a:gd name="connsiteY42" fmla="*/ 270586 h 638184"/>
                <a:gd name="connsiteX43" fmla="*/ 801367 w 821093"/>
                <a:gd name="connsiteY43" fmla="*/ 252851 h 638184"/>
                <a:gd name="connsiteX44" fmla="*/ 801367 w 821093"/>
                <a:gd name="connsiteY44" fmla="*/ 252832 h 638184"/>
                <a:gd name="connsiteX45" fmla="*/ 801367 w 821093"/>
                <a:gd name="connsiteY45" fmla="*/ 235058 h 638184"/>
                <a:gd name="connsiteX46" fmla="*/ 783622 w 821093"/>
                <a:gd name="connsiteY46" fmla="*/ 217294 h 638184"/>
                <a:gd name="connsiteX47" fmla="*/ 783612 w 821093"/>
                <a:gd name="connsiteY47" fmla="*/ 217294 h 638184"/>
                <a:gd name="connsiteX48" fmla="*/ 783612 w 821093"/>
                <a:gd name="connsiteY48" fmla="*/ 208912 h 638184"/>
                <a:gd name="connsiteX49" fmla="*/ 713613 w 821093"/>
                <a:gd name="connsiteY49" fmla="*/ 122644 h 638184"/>
                <a:gd name="connsiteX50" fmla="*/ 618363 w 821093"/>
                <a:gd name="connsiteY50" fmla="*/ 102594 h 638184"/>
                <a:gd name="connsiteX51" fmla="*/ 577644 w 821093"/>
                <a:gd name="connsiteY51" fmla="*/ 27956 h 638184"/>
                <a:gd name="connsiteX52" fmla="*/ 530562 w 821093"/>
                <a:gd name="connsiteY52" fmla="*/ 0 h 638184"/>
                <a:gd name="connsiteX53" fmla="*/ 389934 w 821093"/>
                <a:gd name="connsiteY53" fmla="*/ 0 h 638184"/>
                <a:gd name="connsiteX54" fmla="*/ 372789 w 821093"/>
                <a:gd name="connsiteY54" fmla="*/ 13840 h 638184"/>
                <a:gd name="connsiteX55" fmla="*/ 352025 w 821093"/>
                <a:gd name="connsiteY55" fmla="*/ 110738 h 638184"/>
                <a:gd name="connsiteX56" fmla="*/ 73247 w 821093"/>
                <a:gd name="connsiteY56" fmla="*/ 110738 h 638184"/>
                <a:gd name="connsiteX57" fmla="*/ 37729 w 821093"/>
                <a:gd name="connsiteY57" fmla="*/ 146256 h 638184"/>
                <a:gd name="connsiteX58" fmla="*/ 37729 w 821093"/>
                <a:gd name="connsiteY58" fmla="*/ 252813 h 638184"/>
                <a:gd name="connsiteX59" fmla="*/ 55483 w 821093"/>
                <a:gd name="connsiteY59" fmla="*/ 270567 h 638184"/>
                <a:gd name="connsiteX60" fmla="*/ 55493 w 821093"/>
                <a:gd name="connsiteY60" fmla="*/ 270567 h 638184"/>
                <a:gd name="connsiteX61" fmla="*/ 108766 w 821093"/>
                <a:gd name="connsiteY61" fmla="*/ 270567 h 638184"/>
                <a:gd name="connsiteX62" fmla="*/ 108766 w 821093"/>
                <a:gd name="connsiteY62" fmla="*/ 261690 h 638184"/>
                <a:gd name="connsiteX63" fmla="*/ 144285 w 821093"/>
                <a:gd name="connsiteY63" fmla="*/ 226171 h 638184"/>
                <a:gd name="connsiteX64" fmla="*/ 238068 w 821093"/>
                <a:gd name="connsiteY64" fmla="*/ 226171 h 638184"/>
                <a:gd name="connsiteX65" fmla="*/ 219532 w 821093"/>
                <a:gd name="connsiteY65" fmla="*/ 294161 h 638184"/>
                <a:gd name="connsiteX66" fmla="*/ 206645 w 821093"/>
                <a:gd name="connsiteY66" fmla="*/ 291513 h 638184"/>
                <a:gd name="connsiteX67" fmla="*/ 199977 w 821093"/>
                <a:gd name="connsiteY67" fmla="*/ 283959 h 638184"/>
                <a:gd name="connsiteX68" fmla="*/ 199977 w 821093"/>
                <a:gd name="connsiteY68" fmla="*/ 283959 h 638184"/>
                <a:gd name="connsiteX69" fmla="*/ 192319 w 821093"/>
                <a:gd name="connsiteY69" fmla="*/ 276225 h 638184"/>
                <a:gd name="connsiteX70" fmla="*/ 169621 w 821093"/>
                <a:gd name="connsiteY70" fmla="*/ 276225 h 638184"/>
                <a:gd name="connsiteX71" fmla="*/ 161915 w 821093"/>
                <a:gd name="connsiteY71" fmla="*/ 283931 h 638184"/>
                <a:gd name="connsiteX72" fmla="*/ 161915 w 821093"/>
                <a:gd name="connsiteY72" fmla="*/ 283931 h 638184"/>
                <a:gd name="connsiteX73" fmla="*/ 155296 w 821093"/>
                <a:gd name="connsiteY73" fmla="*/ 291551 h 638184"/>
                <a:gd name="connsiteX74" fmla="*/ 143789 w 821093"/>
                <a:gd name="connsiteY74" fmla="*/ 293818 h 638184"/>
                <a:gd name="connsiteX75" fmla="*/ 134788 w 821093"/>
                <a:gd name="connsiteY75" fmla="*/ 289208 h 638184"/>
                <a:gd name="connsiteX76" fmla="*/ 134788 w 821093"/>
                <a:gd name="connsiteY76" fmla="*/ 289141 h 638184"/>
                <a:gd name="connsiteX77" fmla="*/ 124797 w 821093"/>
                <a:gd name="connsiteY77" fmla="*/ 284798 h 638184"/>
                <a:gd name="connsiteX78" fmla="*/ 103708 w 821093"/>
                <a:gd name="connsiteY78" fmla="*/ 293170 h 638184"/>
                <a:gd name="connsiteX79" fmla="*/ 99393 w 821093"/>
                <a:gd name="connsiteY79" fmla="*/ 303171 h 638184"/>
                <a:gd name="connsiteX80" fmla="*/ 99393 w 821093"/>
                <a:gd name="connsiteY80" fmla="*/ 303171 h 638184"/>
                <a:gd name="connsiteX81" fmla="*/ 96060 w 821093"/>
                <a:gd name="connsiteY81" fmla="*/ 312620 h 638184"/>
                <a:gd name="connsiteX82" fmla="*/ 82067 w 821093"/>
                <a:gd name="connsiteY82" fmla="*/ 321916 h 638184"/>
                <a:gd name="connsiteX83" fmla="*/ 72028 w 821093"/>
                <a:gd name="connsiteY83" fmla="*/ 321259 h 638184"/>
                <a:gd name="connsiteX84" fmla="*/ 71942 w 821093"/>
                <a:gd name="connsiteY84" fmla="*/ 321174 h 638184"/>
                <a:gd name="connsiteX85" fmla="*/ 61058 w 821093"/>
                <a:gd name="connsiteY85" fmla="*/ 321171 h 638184"/>
                <a:gd name="connsiteX86" fmla="*/ 61055 w 821093"/>
                <a:gd name="connsiteY86" fmla="*/ 321174 h 638184"/>
                <a:gd name="connsiteX87" fmla="*/ 44977 w 821093"/>
                <a:gd name="connsiteY87" fmla="*/ 337252 h 638184"/>
                <a:gd name="connsiteX88" fmla="*/ 44977 w 821093"/>
                <a:gd name="connsiteY88" fmla="*/ 348148 h 638184"/>
                <a:gd name="connsiteX89" fmla="*/ 45053 w 821093"/>
                <a:gd name="connsiteY89" fmla="*/ 348224 h 638184"/>
                <a:gd name="connsiteX90" fmla="*/ 45739 w 821093"/>
                <a:gd name="connsiteY90" fmla="*/ 358292 h 638184"/>
                <a:gd name="connsiteX91" fmla="*/ 39157 w 821093"/>
                <a:gd name="connsiteY91" fmla="*/ 367979 h 638184"/>
                <a:gd name="connsiteX92" fmla="*/ 29547 w 821093"/>
                <a:gd name="connsiteY92" fmla="*/ 371065 h 638184"/>
                <a:gd name="connsiteX93" fmla="*/ 29451 w 821093"/>
                <a:gd name="connsiteY93" fmla="*/ 371018 h 638184"/>
                <a:gd name="connsiteX94" fmla="*/ 19317 w 821093"/>
                <a:gd name="connsiteY94" fmla="*/ 375037 h 638184"/>
                <a:gd name="connsiteX95" fmla="*/ 10325 w 821093"/>
                <a:gd name="connsiteY95" fmla="*/ 395869 h 638184"/>
                <a:gd name="connsiteX96" fmla="*/ 14307 w 821093"/>
                <a:gd name="connsiteY96" fmla="*/ 405994 h 638184"/>
                <a:gd name="connsiteX97" fmla="*/ 14307 w 821093"/>
                <a:gd name="connsiteY97" fmla="*/ 405994 h 638184"/>
                <a:gd name="connsiteX98" fmla="*/ 18621 w 821093"/>
                <a:gd name="connsiteY98" fmla="*/ 415052 h 638184"/>
                <a:gd name="connsiteX99" fmla="*/ 15259 w 821093"/>
                <a:gd name="connsiteY99" fmla="*/ 431483 h 638184"/>
                <a:gd name="connsiteX100" fmla="*/ 7706 w 821093"/>
                <a:gd name="connsiteY100" fmla="*/ 438150 h 638184"/>
                <a:gd name="connsiteX101" fmla="*/ 7706 w 821093"/>
                <a:gd name="connsiteY101" fmla="*/ 438150 h 638184"/>
                <a:gd name="connsiteX102" fmla="*/ 0 w 821093"/>
                <a:gd name="connsiteY102" fmla="*/ 445856 h 638184"/>
                <a:gd name="connsiteX103" fmla="*/ 0 w 821093"/>
                <a:gd name="connsiteY103" fmla="*/ 468544 h 638184"/>
                <a:gd name="connsiteX104" fmla="*/ 7696 w 821093"/>
                <a:gd name="connsiteY104" fmla="*/ 476250 h 638184"/>
                <a:gd name="connsiteX105" fmla="*/ 7696 w 821093"/>
                <a:gd name="connsiteY105" fmla="*/ 476250 h 638184"/>
                <a:gd name="connsiteX106" fmla="*/ 15316 w 821093"/>
                <a:gd name="connsiteY106" fmla="*/ 482918 h 638184"/>
                <a:gd name="connsiteX107" fmla="*/ 17574 w 821093"/>
                <a:gd name="connsiteY107" fmla="*/ 494414 h 638184"/>
                <a:gd name="connsiteX108" fmla="*/ 12964 w 821093"/>
                <a:gd name="connsiteY108" fmla="*/ 503415 h 638184"/>
                <a:gd name="connsiteX109" fmla="*/ 12897 w 821093"/>
                <a:gd name="connsiteY109" fmla="*/ 503415 h 638184"/>
                <a:gd name="connsiteX110" fmla="*/ 8592 w 821093"/>
                <a:gd name="connsiteY110" fmla="*/ 513398 h 638184"/>
                <a:gd name="connsiteX111" fmla="*/ 16964 w 821093"/>
                <a:gd name="connsiteY111" fmla="*/ 534486 h 638184"/>
                <a:gd name="connsiteX112" fmla="*/ 26965 w 821093"/>
                <a:gd name="connsiteY112" fmla="*/ 538801 h 638184"/>
                <a:gd name="connsiteX113" fmla="*/ 26965 w 821093"/>
                <a:gd name="connsiteY113" fmla="*/ 538801 h 638184"/>
                <a:gd name="connsiteX114" fmla="*/ 36414 w 821093"/>
                <a:gd name="connsiteY114" fmla="*/ 542134 h 638184"/>
                <a:gd name="connsiteX115" fmla="*/ 45710 w 821093"/>
                <a:gd name="connsiteY115" fmla="*/ 556127 h 638184"/>
                <a:gd name="connsiteX116" fmla="*/ 45053 w 821093"/>
                <a:gd name="connsiteY116" fmla="*/ 566166 h 638184"/>
                <a:gd name="connsiteX117" fmla="*/ 44968 w 821093"/>
                <a:gd name="connsiteY117" fmla="*/ 566252 h 638184"/>
                <a:gd name="connsiteX118" fmla="*/ 44968 w 821093"/>
                <a:gd name="connsiteY118" fmla="*/ 577148 h 638184"/>
                <a:gd name="connsiteX119" fmla="*/ 61017 w 821093"/>
                <a:gd name="connsiteY119" fmla="*/ 593188 h 638184"/>
                <a:gd name="connsiteX120" fmla="*/ 71901 w 821093"/>
                <a:gd name="connsiteY120" fmla="*/ 593191 h 638184"/>
                <a:gd name="connsiteX121" fmla="*/ 71904 w 821093"/>
                <a:gd name="connsiteY121" fmla="*/ 593188 h 638184"/>
                <a:gd name="connsiteX122" fmla="*/ 71980 w 821093"/>
                <a:gd name="connsiteY122" fmla="*/ 593112 h 638184"/>
                <a:gd name="connsiteX123" fmla="*/ 82048 w 821093"/>
                <a:gd name="connsiteY123" fmla="*/ 592436 h 638184"/>
                <a:gd name="connsiteX124" fmla="*/ 91735 w 821093"/>
                <a:gd name="connsiteY124" fmla="*/ 599018 h 638184"/>
                <a:gd name="connsiteX125" fmla="*/ 94821 w 821093"/>
                <a:gd name="connsiteY125" fmla="*/ 608619 h 638184"/>
                <a:gd name="connsiteX126" fmla="*/ 94821 w 821093"/>
                <a:gd name="connsiteY126" fmla="*/ 608724 h 638184"/>
                <a:gd name="connsiteX127" fmla="*/ 98841 w 821093"/>
                <a:gd name="connsiteY127" fmla="*/ 618849 h 638184"/>
                <a:gd name="connsiteX128" fmla="*/ 119672 w 821093"/>
                <a:gd name="connsiteY128" fmla="*/ 627850 h 638184"/>
                <a:gd name="connsiteX129" fmla="*/ 129797 w 821093"/>
                <a:gd name="connsiteY129" fmla="*/ 623830 h 638184"/>
                <a:gd name="connsiteX130" fmla="*/ 129797 w 821093"/>
                <a:gd name="connsiteY130" fmla="*/ 623830 h 638184"/>
                <a:gd name="connsiteX131" fmla="*/ 138855 w 821093"/>
                <a:gd name="connsiteY131" fmla="*/ 619516 h 638184"/>
                <a:gd name="connsiteX132" fmla="*/ 155334 w 821093"/>
                <a:gd name="connsiteY132" fmla="*/ 622897 h 638184"/>
                <a:gd name="connsiteX133" fmla="*/ 161954 w 821093"/>
                <a:gd name="connsiteY133" fmla="*/ 630460 h 638184"/>
                <a:gd name="connsiteX134" fmla="*/ 161954 w 821093"/>
                <a:gd name="connsiteY134" fmla="*/ 630460 h 638184"/>
                <a:gd name="connsiteX135" fmla="*/ 169659 w 821093"/>
                <a:gd name="connsiteY135" fmla="*/ 638166 h 638184"/>
                <a:gd name="connsiteX136" fmla="*/ 192357 w 821093"/>
                <a:gd name="connsiteY136" fmla="*/ 638166 h 638184"/>
                <a:gd name="connsiteX137" fmla="*/ 200054 w 821093"/>
                <a:gd name="connsiteY137" fmla="*/ 630460 h 638184"/>
                <a:gd name="connsiteX138" fmla="*/ 200054 w 821093"/>
                <a:gd name="connsiteY138" fmla="*/ 630460 h 638184"/>
                <a:gd name="connsiteX139" fmla="*/ 206721 w 821093"/>
                <a:gd name="connsiteY139" fmla="*/ 622840 h 638184"/>
                <a:gd name="connsiteX140" fmla="*/ 218218 w 821093"/>
                <a:gd name="connsiteY140" fmla="*/ 620573 h 638184"/>
                <a:gd name="connsiteX141" fmla="*/ 227219 w 821093"/>
                <a:gd name="connsiteY141" fmla="*/ 625183 h 638184"/>
                <a:gd name="connsiteX142" fmla="*/ 227219 w 821093"/>
                <a:gd name="connsiteY142" fmla="*/ 625250 h 638184"/>
                <a:gd name="connsiteX143" fmla="*/ 237220 w 821093"/>
                <a:gd name="connsiteY143" fmla="*/ 629574 h 638184"/>
                <a:gd name="connsiteX144" fmla="*/ 258308 w 821093"/>
                <a:gd name="connsiteY144" fmla="*/ 621202 h 638184"/>
                <a:gd name="connsiteX145" fmla="*/ 262639 w 821093"/>
                <a:gd name="connsiteY145" fmla="*/ 611216 h 638184"/>
                <a:gd name="connsiteX146" fmla="*/ 262633 w 821093"/>
                <a:gd name="connsiteY146" fmla="*/ 611200 h 638184"/>
                <a:gd name="connsiteX147" fmla="*/ 262633 w 821093"/>
                <a:gd name="connsiteY147" fmla="*/ 611200 h 638184"/>
                <a:gd name="connsiteX148" fmla="*/ 265976 w 821093"/>
                <a:gd name="connsiteY148" fmla="*/ 601751 h 638184"/>
                <a:gd name="connsiteX149" fmla="*/ 279968 w 821093"/>
                <a:gd name="connsiteY149" fmla="*/ 592455 h 638184"/>
                <a:gd name="connsiteX150" fmla="*/ 290008 w 821093"/>
                <a:gd name="connsiteY150" fmla="*/ 593112 h 638184"/>
                <a:gd name="connsiteX151" fmla="*/ 290093 w 821093"/>
                <a:gd name="connsiteY151" fmla="*/ 593198 h 638184"/>
                <a:gd name="connsiteX152" fmla="*/ 300978 w 821093"/>
                <a:gd name="connsiteY152" fmla="*/ 593201 h 638184"/>
                <a:gd name="connsiteX153" fmla="*/ 300981 w 821093"/>
                <a:gd name="connsiteY153" fmla="*/ 593198 h 638184"/>
                <a:gd name="connsiteX154" fmla="*/ 317030 w 821093"/>
                <a:gd name="connsiteY154" fmla="*/ 577158 h 638184"/>
                <a:gd name="connsiteX155" fmla="*/ 317030 w 821093"/>
                <a:gd name="connsiteY155" fmla="*/ 566261 h 638184"/>
                <a:gd name="connsiteX156" fmla="*/ 316954 w 821093"/>
                <a:gd name="connsiteY156" fmla="*/ 566185 h 638184"/>
                <a:gd name="connsiteX157" fmla="*/ 316278 w 821093"/>
                <a:gd name="connsiteY157" fmla="*/ 556117 h 638184"/>
                <a:gd name="connsiteX158" fmla="*/ 322850 w 821093"/>
                <a:gd name="connsiteY158" fmla="*/ 546430 h 638184"/>
                <a:gd name="connsiteX159" fmla="*/ 332451 w 821093"/>
                <a:gd name="connsiteY159" fmla="*/ 543344 h 638184"/>
                <a:gd name="connsiteX160" fmla="*/ 332556 w 821093"/>
                <a:gd name="connsiteY160" fmla="*/ 543344 h 638184"/>
                <a:gd name="connsiteX161" fmla="*/ 342681 w 821093"/>
                <a:gd name="connsiteY161" fmla="*/ 539325 h 638184"/>
                <a:gd name="connsiteX162" fmla="*/ 351682 w 821093"/>
                <a:gd name="connsiteY162" fmla="*/ 518493 h 638184"/>
                <a:gd name="connsiteX163" fmla="*/ 347663 w 821093"/>
                <a:gd name="connsiteY163" fmla="*/ 508368 h 638184"/>
                <a:gd name="connsiteX164" fmla="*/ 343338 w 821093"/>
                <a:gd name="connsiteY164" fmla="*/ 499310 h 638184"/>
                <a:gd name="connsiteX165" fmla="*/ 346720 w 821093"/>
                <a:gd name="connsiteY165" fmla="*/ 482841 h 638184"/>
                <a:gd name="connsiteX166" fmla="*/ 354282 w 821093"/>
                <a:gd name="connsiteY166" fmla="*/ 476174 h 638184"/>
                <a:gd name="connsiteX167" fmla="*/ 354282 w 821093"/>
                <a:gd name="connsiteY167" fmla="*/ 476174 h 638184"/>
                <a:gd name="connsiteX168" fmla="*/ 361979 w 821093"/>
                <a:gd name="connsiteY168" fmla="*/ 468468 h 638184"/>
                <a:gd name="connsiteX169" fmla="*/ 361979 w 821093"/>
                <a:gd name="connsiteY169" fmla="*/ 445856 h 638184"/>
                <a:gd name="connsiteX170" fmla="*/ 354273 w 821093"/>
                <a:gd name="connsiteY170" fmla="*/ 438150 h 638184"/>
                <a:gd name="connsiteX171" fmla="*/ 354244 w 821093"/>
                <a:gd name="connsiteY171" fmla="*/ 438150 h 638184"/>
                <a:gd name="connsiteX172" fmla="*/ 354244 w 821093"/>
                <a:gd name="connsiteY172" fmla="*/ 438150 h 638184"/>
                <a:gd name="connsiteX173" fmla="*/ 346624 w 821093"/>
                <a:gd name="connsiteY173" fmla="*/ 431483 h 638184"/>
                <a:gd name="connsiteX174" fmla="*/ 344357 w 821093"/>
                <a:gd name="connsiteY174" fmla="*/ 419986 h 638184"/>
                <a:gd name="connsiteX175" fmla="*/ 348967 w 821093"/>
                <a:gd name="connsiteY175" fmla="*/ 410985 h 638184"/>
                <a:gd name="connsiteX176" fmla="*/ 349044 w 821093"/>
                <a:gd name="connsiteY176" fmla="*/ 410985 h 638184"/>
                <a:gd name="connsiteX177" fmla="*/ 353399 w 821093"/>
                <a:gd name="connsiteY177" fmla="*/ 401010 h 638184"/>
                <a:gd name="connsiteX178" fmla="*/ 353397 w 821093"/>
                <a:gd name="connsiteY178" fmla="*/ 401003 h 638184"/>
                <a:gd name="connsiteX179" fmla="*/ 345024 w 821093"/>
                <a:gd name="connsiteY179" fmla="*/ 379914 h 638184"/>
                <a:gd name="connsiteX180" fmla="*/ 335023 w 821093"/>
                <a:gd name="connsiteY180" fmla="*/ 375599 h 638184"/>
                <a:gd name="connsiteX181" fmla="*/ 335023 w 821093"/>
                <a:gd name="connsiteY181" fmla="*/ 375599 h 638184"/>
                <a:gd name="connsiteX182" fmla="*/ 325574 w 821093"/>
                <a:gd name="connsiteY182" fmla="*/ 372266 h 638184"/>
                <a:gd name="connsiteX183" fmla="*/ 316278 w 821093"/>
                <a:gd name="connsiteY183" fmla="*/ 358273 h 638184"/>
                <a:gd name="connsiteX184" fmla="*/ 316944 w 821093"/>
                <a:gd name="connsiteY184" fmla="*/ 348234 h 638184"/>
                <a:gd name="connsiteX185" fmla="*/ 317030 w 821093"/>
                <a:gd name="connsiteY185" fmla="*/ 348148 h 638184"/>
                <a:gd name="connsiteX186" fmla="*/ 317030 w 821093"/>
                <a:gd name="connsiteY186" fmla="*/ 337252 h 638184"/>
                <a:gd name="connsiteX187" fmla="*/ 300914 w 821093"/>
                <a:gd name="connsiteY187" fmla="*/ 321212 h 638184"/>
                <a:gd name="connsiteX188" fmla="*/ 290030 w 821093"/>
                <a:gd name="connsiteY188" fmla="*/ 321209 h 638184"/>
                <a:gd name="connsiteX189" fmla="*/ 290027 w 821093"/>
                <a:gd name="connsiteY189" fmla="*/ 321212 h 638184"/>
                <a:gd name="connsiteX190" fmla="*/ 289951 w 821093"/>
                <a:gd name="connsiteY190" fmla="*/ 321288 h 638184"/>
                <a:gd name="connsiteX191" fmla="*/ 279873 w 821093"/>
                <a:gd name="connsiteY191" fmla="*/ 321964 h 638184"/>
                <a:gd name="connsiteX192" fmla="*/ 272548 w 821093"/>
                <a:gd name="connsiteY192" fmla="*/ 316992 h 638184"/>
                <a:gd name="connsiteX193" fmla="*/ 297313 w 821093"/>
                <a:gd name="connsiteY193" fmla="*/ 226171 h 638184"/>
                <a:gd name="connsiteX194" fmla="*/ 304114 w 821093"/>
                <a:gd name="connsiteY194" fmla="*/ 226171 h 638184"/>
                <a:gd name="connsiteX195" fmla="*/ 339633 w 821093"/>
                <a:gd name="connsiteY195" fmla="*/ 261690 h 638184"/>
                <a:gd name="connsiteX196" fmla="*/ 339633 w 821093"/>
                <a:gd name="connsiteY196" fmla="*/ 297180 h 638184"/>
                <a:gd name="connsiteX197" fmla="*/ 366303 w 821093"/>
                <a:gd name="connsiteY197" fmla="*/ 323850 h 638184"/>
                <a:gd name="connsiteX198" fmla="*/ 455095 w 821093"/>
                <a:gd name="connsiteY198" fmla="*/ 323850 h 638184"/>
                <a:gd name="connsiteX199" fmla="*/ 481765 w 821093"/>
                <a:gd name="connsiteY199" fmla="*/ 297180 h 638184"/>
                <a:gd name="connsiteX200" fmla="*/ 481765 w 821093"/>
                <a:gd name="connsiteY200" fmla="*/ 261690 h 638184"/>
                <a:gd name="connsiteX201" fmla="*/ 517227 w 821093"/>
                <a:gd name="connsiteY201" fmla="*/ 226171 h 638184"/>
                <a:gd name="connsiteX202" fmla="*/ 523780 w 821093"/>
                <a:gd name="connsiteY202" fmla="*/ 226171 h 638184"/>
                <a:gd name="connsiteX203" fmla="*/ 548545 w 821093"/>
                <a:gd name="connsiteY203" fmla="*/ 317059 h 638184"/>
                <a:gd name="connsiteX204" fmla="*/ 541172 w 821093"/>
                <a:gd name="connsiteY204" fmla="*/ 321955 h 638184"/>
                <a:gd name="connsiteX205" fmla="*/ 531133 w 821093"/>
                <a:gd name="connsiteY205" fmla="*/ 321297 h 638184"/>
                <a:gd name="connsiteX206" fmla="*/ 531047 w 821093"/>
                <a:gd name="connsiteY206" fmla="*/ 321212 h 638184"/>
                <a:gd name="connsiteX207" fmla="*/ 520163 w 821093"/>
                <a:gd name="connsiteY207" fmla="*/ 321209 h 638184"/>
                <a:gd name="connsiteX208" fmla="*/ 520160 w 821093"/>
                <a:gd name="connsiteY208" fmla="*/ 321212 h 638184"/>
                <a:gd name="connsiteX209" fmla="*/ 504111 w 821093"/>
                <a:gd name="connsiteY209" fmla="*/ 337252 h 638184"/>
                <a:gd name="connsiteX210" fmla="*/ 504111 w 821093"/>
                <a:gd name="connsiteY210" fmla="*/ 348148 h 638184"/>
                <a:gd name="connsiteX211" fmla="*/ 504187 w 821093"/>
                <a:gd name="connsiteY211" fmla="*/ 348224 h 638184"/>
                <a:gd name="connsiteX212" fmla="*/ 504863 w 821093"/>
                <a:gd name="connsiteY212" fmla="*/ 358292 h 638184"/>
                <a:gd name="connsiteX213" fmla="*/ 498291 w 821093"/>
                <a:gd name="connsiteY213" fmla="*/ 367979 h 638184"/>
                <a:gd name="connsiteX214" fmla="*/ 488690 w 821093"/>
                <a:gd name="connsiteY214" fmla="*/ 371065 h 638184"/>
                <a:gd name="connsiteX215" fmla="*/ 488585 w 821093"/>
                <a:gd name="connsiteY215" fmla="*/ 371018 h 638184"/>
                <a:gd name="connsiteX216" fmla="*/ 478460 w 821093"/>
                <a:gd name="connsiteY216" fmla="*/ 375037 h 638184"/>
                <a:gd name="connsiteX217" fmla="*/ 469459 w 821093"/>
                <a:gd name="connsiteY217" fmla="*/ 395869 h 638184"/>
                <a:gd name="connsiteX218" fmla="*/ 473478 w 821093"/>
                <a:gd name="connsiteY218" fmla="*/ 405994 h 638184"/>
                <a:gd name="connsiteX219" fmla="*/ 477803 w 821093"/>
                <a:gd name="connsiteY219" fmla="*/ 415052 h 638184"/>
                <a:gd name="connsiteX220" fmla="*/ 474421 w 821093"/>
                <a:gd name="connsiteY220" fmla="*/ 431521 h 638184"/>
                <a:gd name="connsiteX221" fmla="*/ 466858 w 821093"/>
                <a:gd name="connsiteY221" fmla="*/ 438188 h 638184"/>
                <a:gd name="connsiteX222" fmla="*/ 466858 w 821093"/>
                <a:gd name="connsiteY222" fmla="*/ 438188 h 638184"/>
                <a:gd name="connsiteX223" fmla="*/ 459162 w 821093"/>
                <a:gd name="connsiteY223" fmla="*/ 445894 h 638184"/>
                <a:gd name="connsiteX224" fmla="*/ 459162 w 821093"/>
                <a:gd name="connsiteY224" fmla="*/ 468582 h 638184"/>
                <a:gd name="connsiteX225" fmla="*/ 466858 w 821093"/>
                <a:gd name="connsiteY225" fmla="*/ 476288 h 638184"/>
                <a:gd name="connsiteX226" fmla="*/ 466858 w 821093"/>
                <a:gd name="connsiteY226" fmla="*/ 476288 h 638184"/>
                <a:gd name="connsiteX227" fmla="*/ 474478 w 821093"/>
                <a:gd name="connsiteY227" fmla="*/ 482956 h 638184"/>
                <a:gd name="connsiteX228" fmla="*/ 476745 w 821093"/>
                <a:gd name="connsiteY228" fmla="*/ 494452 h 638184"/>
                <a:gd name="connsiteX229" fmla="*/ 472135 w 821093"/>
                <a:gd name="connsiteY229" fmla="*/ 503453 h 638184"/>
                <a:gd name="connsiteX230" fmla="*/ 472059 w 821093"/>
                <a:gd name="connsiteY230" fmla="*/ 503453 h 638184"/>
                <a:gd name="connsiteX231" fmla="*/ 467697 w 821093"/>
                <a:gd name="connsiteY231" fmla="*/ 513398 h 638184"/>
                <a:gd name="connsiteX232" fmla="*/ 476069 w 821093"/>
                <a:gd name="connsiteY232" fmla="*/ 534486 h 638184"/>
                <a:gd name="connsiteX233" fmla="*/ 486070 w 821093"/>
                <a:gd name="connsiteY233" fmla="*/ 538801 h 638184"/>
                <a:gd name="connsiteX234" fmla="*/ 486070 w 821093"/>
                <a:gd name="connsiteY234" fmla="*/ 538801 h 638184"/>
                <a:gd name="connsiteX235" fmla="*/ 495519 w 821093"/>
                <a:gd name="connsiteY235" fmla="*/ 542134 h 638184"/>
                <a:gd name="connsiteX236" fmla="*/ 504815 w 821093"/>
                <a:gd name="connsiteY236" fmla="*/ 556127 h 638184"/>
                <a:gd name="connsiteX237" fmla="*/ 504149 w 821093"/>
                <a:gd name="connsiteY237" fmla="*/ 566166 h 638184"/>
                <a:gd name="connsiteX238" fmla="*/ 504063 w 821093"/>
                <a:gd name="connsiteY238" fmla="*/ 566252 h 638184"/>
                <a:gd name="connsiteX239" fmla="*/ 504063 w 821093"/>
                <a:gd name="connsiteY239" fmla="*/ 577148 h 638184"/>
                <a:gd name="connsiteX240" fmla="*/ 520113 w 821093"/>
                <a:gd name="connsiteY240" fmla="*/ 593188 h 638184"/>
                <a:gd name="connsiteX241" fmla="*/ 530997 w 821093"/>
                <a:gd name="connsiteY241" fmla="*/ 593191 h 638184"/>
                <a:gd name="connsiteX242" fmla="*/ 531000 w 821093"/>
                <a:gd name="connsiteY242" fmla="*/ 593188 h 638184"/>
                <a:gd name="connsiteX243" fmla="*/ 531076 w 821093"/>
                <a:gd name="connsiteY243" fmla="*/ 593112 h 638184"/>
                <a:gd name="connsiteX244" fmla="*/ 541153 w 821093"/>
                <a:gd name="connsiteY244" fmla="*/ 592436 h 638184"/>
                <a:gd name="connsiteX245" fmla="*/ 550840 w 821093"/>
                <a:gd name="connsiteY245" fmla="*/ 599018 h 638184"/>
                <a:gd name="connsiteX246" fmla="*/ 553993 w 821093"/>
                <a:gd name="connsiteY246" fmla="*/ 608648 h 638184"/>
                <a:gd name="connsiteX247" fmla="*/ 553945 w 821093"/>
                <a:gd name="connsiteY247" fmla="*/ 608752 h 638184"/>
                <a:gd name="connsiteX248" fmla="*/ 557965 w 821093"/>
                <a:gd name="connsiteY248" fmla="*/ 618877 h 638184"/>
                <a:gd name="connsiteX249" fmla="*/ 578796 w 821093"/>
                <a:gd name="connsiteY249" fmla="*/ 627879 h 638184"/>
                <a:gd name="connsiteX250" fmla="*/ 588921 w 821093"/>
                <a:gd name="connsiteY250" fmla="*/ 623859 h 638184"/>
                <a:gd name="connsiteX251" fmla="*/ 588921 w 821093"/>
                <a:gd name="connsiteY251" fmla="*/ 623859 h 638184"/>
                <a:gd name="connsiteX252" fmla="*/ 597980 w 821093"/>
                <a:gd name="connsiteY252" fmla="*/ 619544 h 638184"/>
                <a:gd name="connsiteX253" fmla="*/ 614448 w 821093"/>
                <a:gd name="connsiteY253" fmla="*/ 622926 h 638184"/>
                <a:gd name="connsiteX254" fmla="*/ 621116 w 821093"/>
                <a:gd name="connsiteY254" fmla="*/ 630479 h 638184"/>
                <a:gd name="connsiteX255" fmla="*/ 621116 w 821093"/>
                <a:gd name="connsiteY255" fmla="*/ 630479 h 638184"/>
                <a:gd name="connsiteX256" fmla="*/ 628812 w 821093"/>
                <a:gd name="connsiteY256" fmla="*/ 638185 h 638184"/>
                <a:gd name="connsiteX257" fmla="*/ 651510 w 821093"/>
                <a:gd name="connsiteY257" fmla="*/ 638185 h 638184"/>
                <a:gd name="connsiteX258" fmla="*/ 659216 w 821093"/>
                <a:gd name="connsiteY258" fmla="*/ 630479 h 638184"/>
                <a:gd name="connsiteX259" fmla="*/ 659216 w 821093"/>
                <a:gd name="connsiteY259" fmla="*/ 630479 h 638184"/>
                <a:gd name="connsiteX260" fmla="*/ 665883 w 821093"/>
                <a:gd name="connsiteY260" fmla="*/ 622859 h 638184"/>
                <a:gd name="connsiteX261" fmla="*/ 677389 w 821093"/>
                <a:gd name="connsiteY261" fmla="*/ 620592 h 638184"/>
                <a:gd name="connsiteX262" fmla="*/ 686391 w 821093"/>
                <a:gd name="connsiteY262" fmla="*/ 625202 h 638184"/>
                <a:gd name="connsiteX263" fmla="*/ 686391 w 821093"/>
                <a:gd name="connsiteY263" fmla="*/ 625269 h 638184"/>
                <a:gd name="connsiteX264" fmla="*/ 696297 w 821093"/>
                <a:gd name="connsiteY264" fmla="*/ 629603 h 638184"/>
                <a:gd name="connsiteX265" fmla="*/ 717385 w 821093"/>
                <a:gd name="connsiteY265" fmla="*/ 621230 h 638184"/>
                <a:gd name="connsiteX266" fmla="*/ 721700 w 821093"/>
                <a:gd name="connsiteY266" fmla="*/ 611229 h 638184"/>
                <a:gd name="connsiteX267" fmla="*/ 721700 w 821093"/>
                <a:gd name="connsiteY267" fmla="*/ 611229 h 638184"/>
                <a:gd name="connsiteX268" fmla="*/ 725033 w 821093"/>
                <a:gd name="connsiteY268" fmla="*/ 601780 h 638184"/>
                <a:gd name="connsiteX269" fmla="*/ 739026 w 821093"/>
                <a:gd name="connsiteY269" fmla="*/ 592484 h 638184"/>
                <a:gd name="connsiteX270" fmla="*/ 749065 w 821093"/>
                <a:gd name="connsiteY270" fmla="*/ 593141 h 638184"/>
                <a:gd name="connsiteX271" fmla="*/ 749151 w 821093"/>
                <a:gd name="connsiteY271" fmla="*/ 593227 h 638184"/>
                <a:gd name="connsiteX272" fmla="*/ 760035 w 821093"/>
                <a:gd name="connsiteY272" fmla="*/ 593229 h 638184"/>
                <a:gd name="connsiteX273" fmla="*/ 760038 w 821093"/>
                <a:gd name="connsiteY273" fmla="*/ 593227 h 638184"/>
                <a:gd name="connsiteX274" fmla="*/ 776087 w 821093"/>
                <a:gd name="connsiteY274" fmla="*/ 577186 h 638184"/>
                <a:gd name="connsiteX275" fmla="*/ 776087 w 821093"/>
                <a:gd name="connsiteY275" fmla="*/ 566290 h 638184"/>
                <a:gd name="connsiteX276" fmla="*/ 776011 w 821093"/>
                <a:gd name="connsiteY276" fmla="*/ 566214 h 638184"/>
                <a:gd name="connsiteX277" fmla="*/ 775335 w 821093"/>
                <a:gd name="connsiteY277" fmla="*/ 556146 h 638184"/>
                <a:gd name="connsiteX278" fmla="*/ 781917 w 821093"/>
                <a:gd name="connsiteY278" fmla="*/ 546459 h 638184"/>
                <a:gd name="connsiteX279" fmla="*/ 791547 w 821093"/>
                <a:gd name="connsiteY279" fmla="*/ 543335 h 638184"/>
                <a:gd name="connsiteX280" fmla="*/ 791642 w 821093"/>
                <a:gd name="connsiteY280" fmla="*/ 543335 h 638184"/>
                <a:gd name="connsiteX281" fmla="*/ 801776 w 821093"/>
                <a:gd name="connsiteY281" fmla="*/ 539315 h 638184"/>
                <a:gd name="connsiteX282" fmla="*/ 810768 w 821093"/>
                <a:gd name="connsiteY282" fmla="*/ 518484 h 638184"/>
                <a:gd name="connsiteX283" fmla="*/ 806748 w 821093"/>
                <a:gd name="connsiteY283" fmla="*/ 508359 h 638184"/>
                <a:gd name="connsiteX284" fmla="*/ 806748 w 821093"/>
                <a:gd name="connsiteY284" fmla="*/ 508359 h 638184"/>
                <a:gd name="connsiteX285" fmla="*/ 802434 w 821093"/>
                <a:gd name="connsiteY285" fmla="*/ 499301 h 638184"/>
                <a:gd name="connsiteX286" fmla="*/ 805834 w 821093"/>
                <a:gd name="connsiteY286" fmla="*/ 482918 h 638184"/>
                <a:gd name="connsiteX287" fmla="*/ 813387 w 821093"/>
                <a:gd name="connsiteY287" fmla="*/ 476250 h 638184"/>
                <a:gd name="connsiteX288" fmla="*/ 813387 w 821093"/>
                <a:gd name="connsiteY288" fmla="*/ 476250 h 638184"/>
                <a:gd name="connsiteX289" fmla="*/ 821093 w 821093"/>
                <a:gd name="connsiteY289" fmla="*/ 468544 h 638184"/>
                <a:gd name="connsiteX290" fmla="*/ 821093 w 821093"/>
                <a:gd name="connsiteY290" fmla="*/ 445856 h 638184"/>
                <a:gd name="connsiteX291" fmla="*/ 813397 w 821093"/>
                <a:gd name="connsiteY291" fmla="*/ 438150 h 638184"/>
                <a:gd name="connsiteX292" fmla="*/ 180994 w 821093"/>
                <a:gd name="connsiteY292" fmla="*/ 518998 h 638184"/>
                <a:gd name="connsiteX293" fmla="*/ 119167 w 821093"/>
                <a:gd name="connsiteY293" fmla="*/ 457229 h 638184"/>
                <a:gd name="connsiteX294" fmla="*/ 180937 w 821093"/>
                <a:gd name="connsiteY294" fmla="*/ 395402 h 638184"/>
                <a:gd name="connsiteX295" fmla="*/ 242764 w 821093"/>
                <a:gd name="connsiteY295" fmla="*/ 457171 h 638184"/>
                <a:gd name="connsiteX296" fmla="*/ 242764 w 821093"/>
                <a:gd name="connsiteY296" fmla="*/ 457200 h 638184"/>
                <a:gd name="connsiteX297" fmla="*/ 180994 w 821093"/>
                <a:gd name="connsiteY297" fmla="*/ 518998 h 638184"/>
                <a:gd name="connsiteX298" fmla="*/ 445789 w 821093"/>
                <a:gd name="connsiteY298" fmla="*/ 101860 h 638184"/>
                <a:gd name="connsiteX299" fmla="*/ 445789 w 821093"/>
                <a:gd name="connsiteY299" fmla="*/ 38100 h 638184"/>
                <a:gd name="connsiteX300" fmla="*/ 530562 w 821093"/>
                <a:gd name="connsiteY300" fmla="*/ 38100 h 638184"/>
                <a:gd name="connsiteX301" fmla="*/ 544182 w 821093"/>
                <a:gd name="connsiteY301" fmla="*/ 46187 h 638184"/>
                <a:gd name="connsiteX302" fmla="*/ 574548 w 821093"/>
                <a:gd name="connsiteY302" fmla="*/ 101851 h 638184"/>
                <a:gd name="connsiteX303" fmla="*/ 445789 w 821093"/>
                <a:gd name="connsiteY303" fmla="*/ 101851 h 638184"/>
                <a:gd name="connsiteX304" fmla="*/ 640099 w 821093"/>
                <a:gd name="connsiteY304" fmla="*/ 518998 h 638184"/>
                <a:gd name="connsiteX305" fmla="*/ 578329 w 821093"/>
                <a:gd name="connsiteY305" fmla="*/ 457171 h 638184"/>
                <a:gd name="connsiteX306" fmla="*/ 640156 w 821093"/>
                <a:gd name="connsiteY306" fmla="*/ 395402 h 638184"/>
                <a:gd name="connsiteX307" fmla="*/ 701926 w 821093"/>
                <a:gd name="connsiteY307" fmla="*/ 457200 h 638184"/>
                <a:gd name="connsiteX308" fmla="*/ 640099 w 821093"/>
                <a:gd name="connsiteY308" fmla="*/ 518998 h 638184"/>
                <a:gd name="connsiteX0" fmla="*/ 813397 w 821093"/>
                <a:gd name="connsiteY0" fmla="*/ 438150 h 638185"/>
                <a:gd name="connsiteX1" fmla="*/ 813397 w 821093"/>
                <a:gd name="connsiteY1" fmla="*/ 438150 h 638185"/>
                <a:gd name="connsiteX2" fmla="*/ 805777 w 821093"/>
                <a:gd name="connsiteY2" fmla="*/ 431483 h 638185"/>
                <a:gd name="connsiteX3" fmla="*/ 803520 w 821093"/>
                <a:gd name="connsiteY3" fmla="*/ 419986 h 638185"/>
                <a:gd name="connsiteX4" fmla="*/ 808130 w 821093"/>
                <a:gd name="connsiteY4" fmla="*/ 410985 h 638185"/>
                <a:gd name="connsiteX5" fmla="*/ 808196 w 821093"/>
                <a:gd name="connsiteY5" fmla="*/ 410985 h 638185"/>
                <a:gd name="connsiteX6" fmla="*/ 812502 w 821093"/>
                <a:gd name="connsiteY6" fmla="*/ 401003 h 638185"/>
                <a:gd name="connsiteX7" fmla="*/ 804129 w 821093"/>
                <a:gd name="connsiteY7" fmla="*/ 379914 h 638185"/>
                <a:gd name="connsiteX8" fmla="*/ 794128 w 821093"/>
                <a:gd name="connsiteY8" fmla="*/ 375599 h 638185"/>
                <a:gd name="connsiteX9" fmla="*/ 794128 w 821093"/>
                <a:gd name="connsiteY9" fmla="*/ 375599 h 638185"/>
                <a:gd name="connsiteX10" fmla="*/ 784679 w 821093"/>
                <a:gd name="connsiteY10" fmla="*/ 372266 h 638185"/>
                <a:gd name="connsiteX11" fmla="*/ 775383 w 821093"/>
                <a:gd name="connsiteY11" fmla="*/ 358273 h 638185"/>
                <a:gd name="connsiteX12" fmla="*/ 776040 w 821093"/>
                <a:gd name="connsiteY12" fmla="*/ 348234 h 638185"/>
                <a:gd name="connsiteX13" fmla="*/ 776126 w 821093"/>
                <a:gd name="connsiteY13" fmla="*/ 348148 h 638185"/>
                <a:gd name="connsiteX14" fmla="*/ 776126 w 821093"/>
                <a:gd name="connsiteY14" fmla="*/ 337252 h 638185"/>
                <a:gd name="connsiteX15" fmla="*/ 760114 w 821093"/>
                <a:gd name="connsiteY15" fmla="*/ 321212 h 638185"/>
                <a:gd name="connsiteX16" fmla="*/ 749230 w 821093"/>
                <a:gd name="connsiteY16" fmla="*/ 321209 h 638185"/>
                <a:gd name="connsiteX17" fmla="*/ 749227 w 821093"/>
                <a:gd name="connsiteY17" fmla="*/ 321212 h 638185"/>
                <a:gd name="connsiteX18" fmla="*/ 749151 w 821093"/>
                <a:gd name="connsiteY18" fmla="*/ 321288 h 638185"/>
                <a:gd name="connsiteX19" fmla="*/ 739083 w 821093"/>
                <a:gd name="connsiteY19" fmla="*/ 321964 h 638185"/>
                <a:gd name="connsiteX20" fmla="*/ 729396 w 821093"/>
                <a:gd name="connsiteY20" fmla="*/ 315382 h 638185"/>
                <a:gd name="connsiteX21" fmla="*/ 726310 w 821093"/>
                <a:gd name="connsiteY21" fmla="*/ 305781 h 638185"/>
                <a:gd name="connsiteX22" fmla="*/ 726310 w 821093"/>
                <a:gd name="connsiteY22" fmla="*/ 305676 h 638185"/>
                <a:gd name="connsiteX23" fmla="*/ 722290 w 821093"/>
                <a:gd name="connsiteY23" fmla="*/ 295551 h 638185"/>
                <a:gd name="connsiteX24" fmla="*/ 701459 w 821093"/>
                <a:gd name="connsiteY24" fmla="*/ 286550 h 638185"/>
                <a:gd name="connsiteX25" fmla="*/ 691334 w 821093"/>
                <a:gd name="connsiteY25" fmla="*/ 290570 h 638185"/>
                <a:gd name="connsiteX26" fmla="*/ 691334 w 821093"/>
                <a:gd name="connsiteY26" fmla="*/ 290570 h 638185"/>
                <a:gd name="connsiteX27" fmla="*/ 682276 w 821093"/>
                <a:gd name="connsiteY27" fmla="*/ 294885 h 638185"/>
                <a:gd name="connsiteX28" fmla="*/ 665798 w 821093"/>
                <a:gd name="connsiteY28" fmla="*/ 291503 h 638185"/>
                <a:gd name="connsiteX29" fmla="*/ 659130 w 821093"/>
                <a:gd name="connsiteY29" fmla="*/ 283940 h 638185"/>
                <a:gd name="connsiteX30" fmla="*/ 659130 w 821093"/>
                <a:gd name="connsiteY30" fmla="*/ 283940 h 638185"/>
                <a:gd name="connsiteX31" fmla="*/ 651472 w 821093"/>
                <a:gd name="connsiteY31" fmla="*/ 276225 h 638185"/>
                <a:gd name="connsiteX32" fmla="*/ 628774 w 821093"/>
                <a:gd name="connsiteY32" fmla="*/ 276225 h 638185"/>
                <a:gd name="connsiteX33" fmla="*/ 621078 w 821093"/>
                <a:gd name="connsiteY33" fmla="*/ 283931 h 638185"/>
                <a:gd name="connsiteX34" fmla="*/ 621078 w 821093"/>
                <a:gd name="connsiteY34" fmla="*/ 283931 h 638185"/>
                <a:gd name="connsiteX35" fmla="*/ 614410 w 821093"/>
                <a:gd name="connsiteY35" fmla="*/ 291551 h 638185"/>
                <a:gd name="connsiteX36" fmla="*/ 602913 w 821093"/>
                <a:gd name="connsiteY36" fmla="*/ 293818 h 638185"/>
                <a:gd name="connsiteX37" fmla="*/ 601447 w 821093"/>
                <a:gd name="connsiteY37" fmla="*/ 293894 h 638185"/>
                <a:gd name="connsiteX38" fmla="*/ 582987 w 821093"/>
                <a:gd name="connsiteY38" fmla="*/ 226190 h 638185"/>
                <a:gd name="connsiteX39" fmla="*/ 677056 w 821093"/>
                <a:gd name="connsiteY39" fmla="*/ 226190 h 638185"/>
                <a:gd name="connsiteX40" fmla="*/ 712575 w 821093"/>
                <a:gd name="connsiteY40" fmla="*/ 261709 h 638185"/>
                <a:gd name="connsiteX41" fmla="*/ 721452 w 821093"/>
                <a:gd name="connsiteY41" fmla="*/ 270586 h 638185"/>
                <a:gd name="connsiteX42" fmla="*/ 783612 w 821093"/>
                <a:gd name="connsiteY42" fmla="*/ 270586 h 638185"/>
                <a:gd name="connsiteX43" fmla="*/ 801367 w 821093"/>
                <a:gd name="connsiteY43" fmla="*/ 252851 h 638185"/>
                <a:gd name="connsiteX44" fmla="*/ 801367 w 821093"/>
                <a:gd name="connsiteY44" fmla="*/ 252832 h 638185"/>
                <a:gd name="connsiteX45" fmla="*/ 801367 w 821093"/>
                <a:gd name="connsiteY45" fmla="*/ 235058 h 638185"/>
                <a:gd name="connsiteX46" fmla="*/ 783622 w 821093"/>
                <a:gd name="connsiteY46" fmla="*/ 217294 h 638185"/>
                <a:gd name="connsiteX47" fmla="*/ 783612 w 821093"/>
                <a:gd name="connsiteY47" fmla="*/ 217294 h 638185"/>
                <a:gd name="connsiteX48" fmla="*/ 783612 w 821093"/>
                <a:gd name="connsiteY48" fmla="*/ 208912 h 638185"/>
                <a:gd name="connsiteX49" fmla="*/ 713613 w 821093"/>
                <a:gd name="connsiteY49" fmla="*/ 122644 h 638185"/>
                <a:gd name="connsiteX50" fmla="*/ 618363 w 821093"/>
                <a:gd name="connsiteY50" fmla="*/ 102594 h 638185"/>
                <a:gd name="connsiteX51" fmla="*/ 577644 w 821093"/>
                <a:gd name="connsiteY51" fmla="*/ 27956 h 638185"/>
                <a:gd name="connsiteX52" fmla="*/ 530562 w 821093"/>
                <a:gd name="connsiteY52" fmla="*/ 0 h 638185"/>
                <a:gd name="connsiteX53" fmla="*/ 382790 w 821093"/>
                <a:gd name="connsiteY53" fmla="*/ 28575 h 638185"/>
                <a:gd name="connsiteX54" fmla="*/ 372789 w 821093"/>
                <a:gd name="connsiteY54" fmla="*/ 13840 h 638185"/>
                <a:gd name="connsiteX55" fmla="*/ 352025 w 821093"/>
                <a:gd name="connsiteY55" fmla="*/ 110738 h 638185"/>
                <a:gd name="connsiteX56" fmla="*/ 73247 w 821093"/>
                <a:gd name="connsiteY56" fmla="*/ 110738 h 638185"/>
                <a:gd name="connsiteX57" fmla="*/ 37729 w 821093"/>
                <a:gd name="connsiteY57" fmla="*/ 146256 h 638185"/>
                <a:gd name="connsiteX58" fmla="*/ 37729 w 821093"/>
                <a:gd name="connsiteY58" fmla="*/ 252813 h 638185"/>
                <a:gd name="connsiteX59" fmla="*/ 55483 w 821093"/>
                <a:gd name="connsiteY59" fmla="*/ 270567 h 638185"/>
                <a:gd name="connsiteX60" fmla="*/ 55493 w 821093"/>
                <a:gd name="connsiteY60" fmla="*/ 270567 h 638185"/>
                <a:gd name="connsiteX61" fmla="*/ 108766 w 821093"/>
                <a:gd name="connsiteY61" fmla="*/ 270567 h 638185"/>
                <a:gd name="connsiteX62" fmla="*/ 108766 w 821093"/>
                <a:gd name="connsiteY62" fmla="*/ 261690 h 638185"/>
                <a:gd name="connsiteX63" fmla="*/ 144285 w 821093"/>
                <a:gd name="connsiteY63" fmla="*/ 226171 h 638185"/>
                <a:gd name="connsiteX64" fmla="*/ 238068 w 821093"/>
                <a:gd name="connsiteY64" fmla="*/ 226171 h 638185"/>
                <a:gd name="connsiteX65" fmla="*/ 219532 w 821093"/>
                <a:gd name="connsiteY65" fmla="*/ 294161 h 638185"/>
                <a:gd name="connsiteX66" fmla="*/ 206645 w 821093"/>
                <a:gd name="connsiteY66" fmla="*/ 291513 h 638185"/>
                <a:gd name="connsiteX67" fmla="*/ 199977 w 821093"/>
                <a:gd name="connsiteY67" fmla="*/ 283959 h 638185"/>
                <a:gd name="connsiteX68" fmla="*/ 199977 w 821093"/>
                <a:gd name="connsiteY68" fmla="*/ 283959 h 638185"/>
                <a:gd name="connsiteX69" fmla="*/ 192319 w 821093"/>
                <a:gd name="connsiteY69" fmla="*/ 276225 h 638185"/>
                <a:gd name="connsiteX70" fmla="*/ 169621 w 821093"/>
                <a:gd name="connsiteY70" fmla="*/ 276225 h 638185"/>
                <a:gd name="connsiteX71" fmla="*/ 161915 w 821093"/>
                <a:gd name="connsiteY71" fmla="*/ 283931 h 638185"/>
                <a:gd name="connsiteX72" fmla="*/ 161915 w 821093"/>
                <a:gd name="connsiteY72" fmla="*/ 283931 h 638185"/>
                <a:gd name="connsiteX73" fmla="*/ 155296 w 821093"/>
                <a:gd name="connsiteY73" fmla="*/ 291551 h 638185"/>
                <a:gd name="connsiteX74" fmla="*/ 143789 w 821093"/>
                <a:gd name="connsiteY74" fmla="*/ 293818 h 638185"/>
                <a:gd name="connsiteX75" fmla="*/ 134788 w 821093"/>
                <a:gd name="connsiteY75" fmla="*/ 289208 h 638185"/>
                <a:gd name="connsiteX76" fmla="*/ 134788 w 821093"/>
                <a:gd name="connsiteY76" fmla="*/ 289141 h 638185"/>
                <a:gd name="connsiteX77" fmla="*/ 124797 w 821093"/>
                <a:gd name="connsiteY77" fmla="*/ 284798 h 638185"/>
                <a:gd name="connsiteX78" fmla="*/ 103708 w 821093"/>
                <a:gd name="connsiteY78" fmla="*/ 293170 h 638185"/>
                <a:gd name="connsiteX79" fmla="*/ 99393 w 821093"/>
                <a:gd name="connsiteY79" fmla="*/ 303171 h 638185"/>
                <a:gd name="connsiteX80" fmla="*/ 99393 w 821093"/>
                <a:gd name="connsiteY80" fmla="*/ 303171 h 638185"/>
                <a:gd name="connsiteX81" fmla="*/ 96060 w 821093"/>
                <a:gd name="connsiteY81" fmla="*/ 312620 h 638185"/>
                <a:gd name="connsiteX82" fmla="*/ 82067 w 821093"/>
                <a:gd name="connsiteY82" fmla="*/ 321916 h 638185"/>
                <a:gd name="connsiteX83" fmla="*/ 72028 w 821093"/>
                <a:gd name="connsiteY83" fmla="*/ 321259 h 638185"/>
                <a:gd name="connsiteX84" fmla="*/ 71942 w 821093"/>
                <a:gd name="connsiteY84" fmla="*/ 321174 h 638185"/>
                <a:gd name="connsiteX85" fmla="*/ 61058 w 821093"/>
                <a:gd name="connsiteY85" fmla="*/ 321171 h 638185"/>
                <a:gd name="connsiteX86" fmla="*/ 61055 w 821093"/>
                <a:gd name="connsiteY86" fmla="*/ 321174 h 638185"/>
                <a:gd name="connsiteX87" fmla="*/ 44977 w 821093"/>
                <a:gd name="connsiteY87" fmla="*/ 337252 h 638185"/>
                <a:gd name="connsiteX88" fmla="*/ 44977 w 821093"/>
                <a:gd name="connsiteY88" fmla="*/ 348148 h 638185"/>
                <a:gd name="connsiteX89" fmla="*/ 45053 w 821093"/>
                <a:gd name="connsiteY89" fmla="*/ 348224 h 638185"/>
                <a:gd name="connsiteX90" fmla="*/ 45739 w 821093"/>
                <a:gd name="connsiteY90" fmla="*/ 358292 h 638185"/>
                <a:gd name="connsiteX91" fmla="*/ 39157 w 821093"/>
                <a:gd name="connsiteY91" fmla="*/ 367979 h 638185"/>
                <a:gd name="connsiteX92" fmla="*/ 29547 w 821093"/>
                <a:gd name="connsiteY92" fmla="*/ 371065 h 638185"/>
                <a:gd name="connsiteX93" fmla="*/ 29451 w 821093"/>
                <a:gd name="connsiteY93" fmla="*/ 371018 h 638185"/>
                <a:gd name="connsiteX94" fmla="*/ 19317 w 821093"/>
                <a:gd name="connsiteY94" fmla="*/ 375037 h 638185"/>
                <a:gd name="connsiteX95" fmla="*/ 10325 w 821093"/>
                <a:gd name="connsiteY95" fmla="*/ 395869 h 638185"/>
                <a:gd name="connsiteX96" fmla="*/ 14307 w 821093"/>
                <a:gd name="connsiteY96" fmla="*/ 405994 h 638185"/>
                <a:gd name="connsiteX97" fmla="*/ 14307 w 821093"/>
                <a:gd name="connsiteY97" fmla="*/ 405994 h 638185"/>
                <a:gd name="connsiteX98" fmla="*/ 18621 w 821093"/>
                <a:gd name="connsiteY98" fmla="*/ 415052 h 638185"/>
                <a:gd name="connsiteX99" fmla="*/ 15259 w 821093"/>
                <a:gd name="connsiteY99" fmla="*/ 431483 h 638185"/>
                <a:gd name="connsiteX100" fmla="*/ 7706 w 821093"/>
                <a:gd name="connsiteY100" fmla="*/ 438150 h 638185"/>
                <a:gd name="connsiteX101" fmla="*/ 7706 w 821093"/>
                <a:gd name="connsiteY101" fmla="*/ 438150 h 638185"/>
                <a:gd name="connsiteX102" fmla="*/ 0 w 821093"/>
                <a:gd name="connsiteY102" fmla="*/ 445856 h 638185"/>
                <a:gd name="connsiteX103" fmla="*/ 0 w 821093"/>
                <a:gd name="connsiteY103" fmla="*/ 468544 h 638185"/>
                <a:gd name="connsiteX104" fmla="*/ 7696 w 821093"/>
                <a:gd name="connsiteY104" fmla="*/ 476250 h 638185"/>
                <a:gd name="connsiteX105" fmla="*/ 7696 w 821093"/>
                <a:gd name="connsiteY105" fmla="*/ 476250 h 638185"/>
                <a:gd name="connsiteX106" fmla="*/ 15316 w 821093"/>
                <a:gd name="connsiteY106" fmla="*/ 482918 h 638185"/>
                <a:gd name="connsiteX107" fmla="*/ 17574 w 821093"/>
                <a:gd name="connsiteY107" fmla="*/ 494414 h 638185"/>
                <a:gd name="connsiteX108" fmla="*/ 12964 w 821093"/>
                <a:gd name="connsiteY108" fmla="*/ 503415 h 638185"/>
                <a:gd name="connsiteX109" fmla="*/ 12897 w 821093"/>
                <a:gd name="connsiteY109" fmla="*/ 503415 h 638185"/>
                <a:gd name="connsiteX110" fmla="*/ 8592 w 821093"/>
                <a:gd name="connsiteY110" fmla="*/ 513398 h 638185"/>
                <a:gd name="connsiteX111" fmla="*/ 16964 w 821093"/>
                <a:gd name="connsiteY111" fmla="*/ 534486 h 638185"/>
                <a:gd name="connsiteX112" fmla="*/ 26965 w 821093"/>
                <a:gd name="connsiteY112" fmla="*/ 538801 h 638185"/>
                <a:gd name="connsiteX113" fmla="*/ 26965 w 821093"/>
                <a:gd name="connsiteY113" fmla="*/ 538801 h 638185"/>
                <a:gd name="connsiteX114" fmla="*/ 36414 w 821093"/>
                <a:gd name="connsiteY114" fmla="*/ 542134 h 638185"/>
                <a:gd name="connsiteX115" fmla="*/ 45710 w 821093"/>
                <a:gd name="connsiteY115" fmla="*/ 556127 h 638185"/>
                <a:gd name="connsiteX116" fmla="*/ 45053 w 821093"/>
                <a:gd name="connsiteY116" fmla="*/ 566166 h 638185"/>
                <a:gd name="connsiteX117" fmla="*/ 44968 w 821093"/>
                <a:gd name="connsiteY117" fmla="*/ 566252 h 638185"/>
                <a:gd name="connsiteX118" fmla="*/ 44968 w 821093"/>
                <a:gd name="connsiteY118" fmla="*/ 577148 h 638185"/>
                <a:gd name="connsiteX119" fmla="*/ 61017 w 821093"/>
                <a:gd name="connsiteY119" fmla="*/ 593188 h 638185"/>
                <a:gd name="connsiteX120" fmla="*/ 71901 w 821093"/>
                <a:gd name="connsiteY120" fmla="*/ 593191 h 638185"/>
                <a:gd name="connsiteX121" fmla="*/ 71904 w 821093"/>
                <a:gd name="connsiteY121" fmla="*/ 593188 h 638185"/>
                <a:gd name="connsiteX122" fmla="*/ 71980 w 821093"/>
                <a:gd name="connsiteY122" fmla="*/ 593112 h 638185"/>
                <a:gd name="connsiteX123" fmla="*/ 82048 w 821093"/>
                <a:gd name="connsiteY123" fmla="*/ 592436 h 638185"/>
                <a:gd name="connsiteX124" fmla="*/ 91735 w 821093"/>
                <a:gd name="connsiteY124" fmla="*/ 599018 h 638185"/>
                <a:gd name="connsiteX125" fmla="*/ 94821 w 821093"/>
                <a:gd name="connsiteY125" fmla="*/ 608619 h 638185"/>
                <a:gd name="connsiteX126" fmla="*/ 94821 w 821093"/>
                <a:gd name="connsiteY126" fmla="*/ 608724 h 638185"/>
                <a:gd name="connsiteX127" fmla="*/ 98841 w 821093"/>
                <a:gd name="connsiteY127" fmla="*/ 618849 h 638185"/>
                <a:gd name="connsiteX128" fmla="*/ 119672 w 821093"/>
                <a:gd name="connsiteY128" fmla="*/ 627850 h 638185"/>
                <a:gd name="connsiteX129" fmla="*/ 129797 w 821093"/>
                <a:gd name="connsiteY129" fmla="*/ 623830 h 638185"/>
                <a:gd name="connsiteX130" fmla="*/ 129797 w 821093"/>
                <a:gd name="connsiteY130" fmla="*/ 623830 h 638185"/>
                <a:gd name="connsiteX131" fmla="*/ 138855 w 821093"/>
                <a:gd name="connsiteY131" fmla="*/ 619516 h 638185"/>
                <a:gd name="connsiteX132" fmla="*/ 155334 w 821093"/>
                <a:gd name="connsiteY132" fmla="*/ 622897 h 638185"/>
                <a:gd name="connsiteX133" fmla="*/ 161954 w 821093"/>
                <a:gd name="connsiteY133" fmla="*/ 630460 h 638185"/>
                <a:gd name="connsiteX134" fmla="*/ 161954 w 821093"/>
                <a:gd name="connsiteY134" fmla="*/ 630460 h 638185"/>
                <a:gd name="connsiteX135" fmla="*/ 169659 w 821093"/>
                <a:gd name="connsiteY135" fmla="*/ 638166 h 638185"/>
                <a:gd name="connsiteX136" fmla="*/ 192357 w 821093"/>
                <a:gd name="connsiteY136" fmla="*/ 638166 h 638185"/>
                <a:gd name="connsiteX137" fmla="*/ 200054 w 821093"/>
                <a:gd name="connsiteY137" fmla="*/ 630460 h 638185"/>
                <a:gd name="connsiteX138" fmla="*/ 200054 w 821093"/>
                <a:gd name="connsiteY138" fmla="*/ 630460 h 638185"/>
                <a:gd name="connsiteX139" fmla="*/ 206721 w 821093"/>
                <a:gd name="connsiteY139" fmla="*/ 622840 h 638185"/>
                <a:gd name="connsiteX140" fmla="*/ 218218 w 821093"/>
                <a:gd name="connsiteY140" fmla="*/ 620573 h 638185"/>
                <a:gd name="connsiteX141" fmla="*/ 227219 w 821093"/>
                <a:gd name="connsiteY141" fmla="*/ 625183 h 638185"/>
                <a:gd name="connsiteX142" fmla="*/ 227219 w 821093"/>
                <a:gd name="connsiteY142" fmla="*/ 625250 h 638185"/>
                <a:gd name="connsiteX143" fmla="*/ 237220 w 821093"/>
                <a:gd name="connsiteY143" fmla="*/ 629574 h 638185"/>
                <a:gd name="connsiteX144" fmla="*/ 258308 w 821093"/>
                <a:gd name="connsiteY144" fmla="*/ 621202 h 638185"/>
                <a:gd name="connsiteX145" fmla="*/ 262639 w 821093"/>
                <a:gd name="connsiteY145" fmla="*/ 611216 h 638185"/>
                <a:gd name="connsiteX146" fmla="*/ 262633 w 821093"/>
                <a:gd name="connsiteY146" fmla="*/ 611200 h 638185"/>
                <a:gd name="connsiteX147" fmla="*/ 262633 w 821093"/>
                <a:gd name="connsiteY147" fmla="*/ 611200 h 638185"/>
                <a:gd name="connsiteX148" fmla="*/ 265976 w 821093"/>
                <a:gd name="connsiteY148" fmla="*/ 601751 h 638185"/>
                <a:gd name="connsiteX149" fmla="*/ 279968 w 821093"/>
                <a:gd name="connsiteY149" fmla="*/ 592455 h 638185"/>
                <a:gd name="connsiteX150" fmla="*/ 290008 w 821093"/>
                <a:gd name="connsiteY150" fmla="*/ 593112 h 638185"/>
                <a:gd name="connsiteX151" fmla="*/ 290093 w 821093"/>
                <a:gd name="connsiteY151" fmla="*/ 593198 h 638185"/>
                <a:gd name="connsiteX152" fmla="*/ 300978 w 821093"/>
                <a:gd name="connsiteY152" fmla="*/ 593201 h 638185"/>
                <a:gd name="connsiteX153" fmla="*/ 300981 w 821093"/>
                <a:gd name="connsiteY153" fmla="*/ 593198 h 638185"/>
                <a:gd name="connsiteX154" fmla="*/ 317030 w 821093"/>
                <a:gd name="connsiteY154" fmla="*/ 577158 h 638185"/>
                <a:gd name="connsiteX155" fmla="*/ 317030 w 821093"/>
                <a:gd name="connsiteY155" fmla="*/ 566261 h 638185"/>
                <a:gd name="connsiteX156" fmla="*/ 316954 w 821093"/>
                <a:gd name="connsiteY156" fmla="*/ 566185 h 638185"/>
                <a:gd name="connsiteX157" fmla="*/ 316278 w 821093"/>
                <a:gd name="connsiteY157" fmla="*/ 556117 h 638185"/>
                <a:gd name="connsiteX158" fmla="*/ 322850 w 821093"/>
                <a:gd name="connsiteY158" fmla="*/ 546430 h 638185"/>
                <a:gd name="connsiteX159" fmla="*/ 332451 w 821093"/>
                <a:gd name="connsiteY159" fmla="*/ 543344 h 638185"/>
                <a:gd name="connsiteX160" fmla="*/ 332556 w 821093"/>
                <a:gd name="connsiteY160" fmla="*/ 543344 h 638185"/>
                <a:gd name="connsiteX161" fmla="*/ 342681 w 821093"/>
                <a:gd name="connsiteY161" fmla="*/ 539325 h 638185"/>
                <a:gd name="connsiteX162" fmla="*/ 351682 w 821093"/>
                <a:gd name="connsiteY162" fmla="*/ 518493 h 638185"/>
                <a:gd name="connsiteX163" fmla="*/ 347663 w 821093"/>
                <a:gd name="connsiteY163" fmla="*/ 508368 h 638185"/>
                <a:gd name="connsiteX164" fmla="*/ 343338 w 821093"/>
                <a:gd name="connsiteY164" fmla="*/ 499310 h 638185"/>
                <a:gd name="connsiteX165" fmla="*/ 346720 w 821093"/>
                <a:gd name="connsiteY165" fmla="*/ 482841 h 638185"/>
                <a:gd name="connsiteX166" fmla="*/ 354282 w 821093"/>
                <a:gd name="connsiteY166" fmla="*/ 476174 h 638185"/>
                <a:gd name="connsiteX167" fmla="*/ 354282 w 821093"/>
                <a:gd name="connsiteY167" fmla="*/ 476174 h 638185"/>
                <a:gd name="connsiteX168" fmla="*/ 361979 w 821093"/>
                <a:gd name="connsiteY168" fmla="*/ 468468 h 638185"/>
                <a:gd name="connsiteX169" fmla="*/ 361979 w 821093"/>
                <a:gd name="connsiteY169" fmla="*/ 445856 h 638185"/>
                <a:gd name="connsiteX170" fmla="*/ 354273 w 821093"/>
                <a:gd name="connsiteY170" fmla="*/ 438150 h 638185"/>
                <a:gd name="connsiteX171" fmla="*/ 354244 w 821093"/>
                <a:gd name="connsiteY171" fmla="*/ 438150 h 638185"/>
                <a:gd name="connsiteX172" fmla="*/ 354244 w 821093"/>
                <a:gd name="connsiteY172" fmla="*/ 438150 h 638185"/>
                <a:gd name="connsiteX173" fmla="*/ 346624 w 821093"/>
                <a:gd name="connsiteY173" fmla="*/ 431483 h 638185"/>
                <a:gd name="connsiteX174" fmla="*/ 344357 w 821093"/>
                <a:gd name="connsiteY174" fmla="*/ 419986 h 638185"/>
                <a:gd name="connsiteX175" fmla="*/ 348967 w 821093"/>
                <a:gd name="connsiteY175" fmla="*/ 410985 h 638185"/>
                <a:gd name="connsiteX176" fmla="*/ 349044 w 821093"/>
                <a:gd name="connsiteY176" fmla="*/ 410985 h 638185"/>
                <a:gd name="connsiteX177" fmla="*/ 353399 w 821093"/>
                <a:gd name="connsiteY177" fmla="*/ 401010 h 638185"/>
                <a:gd name="connsiteX178" fmla="*/ 353397 w 821093"/>
                <a:gd name="connsiteY178" fmla="*/ 401003 h 638185"/>
                <a:gd name="connsiteX179" fmla="*/ 345024 w 821093"/>
                <a:gd name="connsiteY179" fmla="*/ 379914 h 638185"/>
                <a:gd name="connsiteX180" fmla="*/ 335023 w 821093"/>
                <a:gd name="connsiteY180" fmla="*/ 375599 h 638185"/>
                <a:gd name="connsiteX181" fmla="*/ 335023 w 821093"/>
                <a:gd name="connsiteY181" fmla="*/ 375599 h 638185"/>
                <a:gd name="connsiteX182" fmla="*/ 325574 w 821093"/>
                <a:gd name="connsiteY182" fmla="*/ 372266 h 638185"/>
                <a:gd name="connsiteX183" fmla="*/ 316278 w 821093"/>
                <a:gd name="connsiteY183" fmla="*/ 358273 h 638185"/>
                <a:gd name="connsiteX184" fmla="*/ 316944 w 821093"/>
                <a:gd name="connsiteY184" fmla="*/ 348234 h 638185"/>
                <a:gd name="connsiteX185" fmla="*/ 317030 w 821093"/>
                <a:gd name="connsiteY185" fmla="*/ 348148 h 638185"/>
                <a:gd name="connsiteX186" fmla="*/ 317030 w 821093"/>
                <a:gd name="connsiteY186" fmla="*/ 337252 h 638185"/>
                <a:gd name="connsiteX187" fmla="*/ 300914 w 821093"/>
                <a:gd name="connsiteY187" fmla="*/ 321212 h 638185"/>
                <a:gd name="connsiteX188" fmla="*/ 290030 w 821093"/>
                <a:gd name="connsiteY188" fmla="*/ 321209 h 638185"/>
                <a:gd name="connsiteX189" fmla="*/ 290027 w 821093"/>
                <a:gd name="connsiteY189" fmla="*/ 321212 h 638185"/>
                <a:gd name="connsiteX190" fmla="*/ 289951 w 821093"/>
                <a:gd name="connsiteY190" fmla="*/ 321288 h 638185"/>
                <a:gd name="connsiteX191" fmla="*/ 279873 w 821093"/>
                <a:gd name="connsiteY191" fmla="*/ 321964 h 638185"/>
                <a:gd name="connsiteX192" fmla="*/ 272548 w 821093"/>
                <a:gd name="connsiteY192" fmla="*/ 316992 h 638185"/>
                <a:gd name="connsiteX193" fmla="*/ 297313 w 821093"/>
                <a:gd name="connsiteY193" fmla="*/ 226171 h 638185"/>
                <a:gd name="connsiteX194" fmla="*/ 304114 w 821093"/>
                <a:gd name="connsiteY194" fmla="*/ 226171 h 638185"/>
                <a:gd name="connsiteX195" fmla="*/ 339633 w 821093"/>
                <a:gd name="connsiteY195" fmla="*/ 261690 h 638185"/>
                <a:gd name="connsiteX196" fmla="*/ 339633 w 821093"/>
                <a:gd name="connsiteY196" fmla="*/ 297180 h 638185"/>
                <a:gd name="connsiteX197" fmla="*/ 366303 w 821093"/>
                <a:gd name="connsiteY197" fmla="*/ 323850 h 638185"/>
                <a:gd name="connsiteX198" fmla="*/ 455095 w 821093"/>
                <a:gd name="connsiteY198" fmla="*/ 323850 h 638185"/>
                <a:gd name="connsiteX199" fmla="*/ 481765 w 821093"/>
                <a:gd name="connsiteY199" fmla="*/ 297180 h 638185"/>
                <a:gd name="connsiteX200" fmla="*/ 481765 w 821093"/>
                <a:gd name="connsiteY200" fmla="*/ 261690 h 638185"/>
                <a:gd name="connsiteX201" fmla="*/ 517227 w 821093"/>
                <a:gd name="connsiteY201" fmla="*/ 226171 h 638185"/>
                <a:gd name="connsiteX202" fmla="*/ 523780 w 821093"/>
                <a:gd name="connsiteY202" fmla="*/ 226171 h 638185"/>
                <a:gd name="connsiteX203" fmla="*/ 548545 w 821093"/>
                <a:gd name="connsiteY203" fmla="*/ 317059 h 638185"/>
                <a:gd name="connsiteX204" fmla="*/ 541172 w 821093"/>
                <a:gd name="connsiteY204" fmla="*/ 321955 h 638185"/>
                <a:gd name="connsiteX205" fmla="*/ 531133 w 821093"/>
                <a:gd name="connsiteY205" fmla="*/ 321297 h 638185"/>
                <a:gd name="connsiteX206" fmla="*/ 531047 w 821093"/>
                <a:gd name="connsiteY206" fmla="*/ 321212 h 638185"/>
                <a:gd name="connsiteX207" fmla="*/ 520163 w 821093"/>
                <a:gd name="connsiteY207" fmla="*/ 321209 h 638185"/>
                <a:gd name="connsiteX208" fmla="*/ 520160 w 821093"/>
                <a:gd name="connsiteY208" fmla="*/ 321212 h 638185"/>
                <a:gd name="connsiteX209" fmla="*/ 504111 w 821093"/>
                <a:gd name="connsiteY209" fmla="*/ 337252 h 638185"/>
                <a:gd name="connsiteX210" fmla="*/ 504111 w 821093"/>
                <a:gd name="connsiteY210" fmla="*/ 348148 h 638185"/>
                <a:gd name="connsiteX211" fmla="*/ 504187 w 821093"/>
                <a:gd name="connsiteY211" fmla="*/ 348224 h 638185"/>
                <a:gd name="connsiteX212" fmla="*/ 504863 w 821093"/>
                <a:gd name="connsiteY212" fmla="*/ 358292 h 638185"/>
                <a:gd name="connsiteX213" fmla="*/ 498291 w 821093"/>
                <a:gd name="connsiteY213" fmla="*/ 367979 h 638185"/>
                <a:gd name="connsiteX214" fmla="*/ 488690 w 821093"/>
                <a:gd name="connsiteY214" fmla="*/ 371065 h 638185"/>
                <a:gd name="connsiteX215" fmla="*/ 488585 w 821093"/>
                <a:gd name="connsiteY215" fmla="*/ 371018 h 638185"/>
                <a:gd name="connsiteX216" fmla="*/ 478460 w 821093"/>
                <a:gd name="connsiteY216" fmla="*/ 375037 h 638185"/>
                <a:gd name="connsiteX217" fmla="*/ 469459 w 821093"/>
                <a:gd name="connsiteY217" fmla="*/ 395869 h 638185"/>
                <a:gd name="connsiteX218" fmla="*/ 473478 w 821093"/>
                <a:gd name="connsiteY218" fmla="*/ 405994 h 638185"/>
                <a:gd name="connsiteX219" fmla="*/ 477803 w 821093"/>
                <a:gd name="connsiteY219" fmla="*/ 415052 h 638185"/>
                <a:gd name="connsiteX220" fmla="*/ 474421 w 821093"/>
                <a:gd name="connsiteY220" fmla="*/ 431521 h 638185"/>
                <a:gd name="connsiteX221" fmla="*/ 466858 w 821093"/>
                <a:gd name="connsiteY221" fmla="*/ 438188 h 638185"/>
                <a:gd name="connsiteX222" fmla="*/ 466858 w 821093"/>
                <a:gd name="connsiteY222" fmla="*/ 438188 h 638185"/>
                <a:gd name="connsiteX223" fmla="*/ 459162 w 821093"/>
                <a:gd name="connsiteY223" fmla="*/ 445894 h 638185"/>
                <a:gd name="connsiteX224" fmla="*/ 459162 w 821093"/>
                <a:gd name="connsiteY224" fmla="*/ 468582 h 638185"/>
                <a:gd name="connsiteX225" fmla="*/ 466858 w 821093"/>
                <a:gd name="connsiteY225" fmla="*/ 476288 h 638185"/>
                <a:gd name="connsiteX226" fmla="*/ 466858 w 821093"/>
                <a:gd name="connsiteY226" fmla="*/ 476288 h 638185"/>
                <a:gd name="connsiteX227" fmla="*/ 474478 w 821093"/>
                <a:gd name="connsiteY227" fmla="*/ 482956 h 638185"/>
                <a:gd name="connsiteX228" fmla="*/ 476745 w 821093"/>
                <a:gd name="connsiteY228" fmla="*/ 494452 h 638185"/>
                <a:gd name="connsiteX229" fmla="*/ 472135 w 821093"/>
                <a:gd name="connsiteY229" fmla="*/ 503453 h 638185"/>
                <a:gd name="connsiteX230" fmla="*/ 472059 w 821093"/>
                <a:gd name="connsiteY230" fmla="*/ 503453 h 638185"/>
                <a:gd name="connsiteX231" fmla="*/ 467697 w 821093"/>
                <a:gd name="connsiteY231" fmla="*/ 513398 h 638185"/>
                <a:gd name="connsiteX232" fmla="*/ 476069 w 821093"/>
                <a:gd name="connsiteY232" fmla="*/ 534486 h 638185"/>
                <a:gd name="connsiteX233" fmla="*/ 486070 w 821093"/>
                <a:gd name="connsiteY233" fmla="*/ 538801 h 638185"/>
                <a:gd name="connsiteX234" fmla="*/ 486070 w 821093"/>
                <a:gd name="connsiteY234" fmla="*/ 538801 h 638185"/>
                <a:gd name="connsiteX235" fmla="*/ 495519 w 821093"/>
                <a:gd name="connsiteY235" fmla="*/ 542134 h 638185"/>
                <a:gd name="connsiteX236" fmla="*/ 504815 w 821093"/>
                <a:gd name="connsiteY236" fmla="*/ 556127 h 638185"/>
                <a:gd name="connsiteX237" fmla="*/ 504149 w 821093"/>
                <a:gd name="connsiteY237" fmla="*/ 566166 h 638185"/>
                <a:gd name="connsiteX238" fmla="*/ 504063 w 821093"/>
                <a:gd name="connsiteY238" fmla="*/ 566252 h 638185"/>
                <a:gd name="connsiteX239" fmla="*/ 504063 w 821093"/>
                <a:gd name="connsiteY239" fmla="*/ 577148 h 638185"/>
                <a:gd name="connsiteX240" fmla="*/ 520113 w 821093"/>
                <a:gd name="connsiteY240" fmla="*/ 593188 h 638185"/>
                <a:gd name="connsiteX241" fmla="*/ 530997 w 821093"/>
                <a:gd name="connsiteY241" fmla="*/ 593191 h 638185"/>
                <a:gd name="connsiteX242" fmla="*/ 531000 w 821093"/>
                <a:gd name="connsiteY242" fmla="*/ 593188 h 638185"/>
                <a:gd name="connsiteX243" fmla="*/ 531076 w 821093"/>
                <a:gd name="connsiteY243" fmla="*/ 593112 h 638185"/>
                <a:gd name="connsiteX244" fmla="*/ 541153 w 821093"/>
                <a:gd name="connsiteY244" fmla="*/ 592436 h 638185"/>
                <a:gd name="connsiteX245" fmla="*/ 550840 w 821093"/>
                <a:gd name="connsiteY245" fmla="*/ 599018 h 638185"/>
                <a:gd name="connsiteX246" fmla="*/ 553993 w 821093"/>
                <a:gd name="connsiteY246" fmla="*/ 608648 h 638185"/>
                <a:gd name="connsiteX247" fmla="*/ 553945 w 821093"/>
                <a:gd name="connsiteY247" fmla="*/ 608752 h 638185"/>
                <a:gd name="connsiteX248" fmla="*/ 557965 w 821093"/>
                <a:gd name="connsiteY248" fmla="*/ 618877 h 638185"/>
                <a:gd name="connsiteX249" fmla="*/ 578796 w 821093"/>
                <a:gd name="connsiteY249" fmla="*/ 627879 h 638185"/>
                <a:gd name="connsiteX250" fmla="*/ 588921 w 821093"/>
                <a:gd name="connsiteY250" fmla="*/ 623859 h 638185"/>
                <a:gd name="connsiteX251" fmla="*/ 588921 w 821093"/>
                <a:gd name="connsiteY251" fmla="*/ 623859 h 638185"/>
                <a:gd name="connsiteX252" fmla="*/ 597980 w 821093"/>
                <a:gd name="connsiteY252" fmla="*/ 619544 h 638185"/>
                <a:gd name="connsiteX253" fmla="*/ 614448 w 821093"/>
                <a:gd name="connsiteY253" fmla="*/ 622926 h 638185"/>
                <a:gd name="connsiteX254" fmla="*/ 621116 w 821093"/>
                <a:gd name="connsiteY254" fmla="*/ 630479 h 638185"/>
                <a:gd name="connsiteX255" fmla="*/ 621116 w 821093"/>
                <a:gd name="connsiteY255" fmla="*/ 630479 h 638185"/>
                <a:gd name="connsiteX256" fmla="*/ 628812 w 821093"/>
                <a:gd name="connsiteY256" fmla="*/ 638185 h 638185"/>
                <a:gd name="connsiteX257" fmla="*/ 651510 w 821093"/>
                <a:gd name="connsiteY257" fmla="*/ 638185 h 638185"/>
                <a:gd name="connsiteX258" fmla="*/ 659216 w 821093"/>
                <a:gd name="connsiteY258" fmla="*/ 630479 h 638185"/>
                <a:gd name="connsiteX259" fmla="*/ 659216 w 821093"/>
                <a:gd name="connsiteY259" fmla="*/ 630479 h 638185"/>
                <a:gd name="connsiteX260" fmla="*/ 665883 w 821093"/>
                <a:gd name="connsiteY260" fmla="*/ 622859 h 638185"/>
                <a:gd name="connsiteX261" fmla="*/ 677389 w 821093"/>
                <a:gd name="connsiteY261" fmla="*/ 620592 h 638185"/>
                <a:gd name="connsiteX262" fmla="*/ 686391 w 821093"/>
                <a:gd name="connsiteY262" fmla="*/ 625202 h 638185"/>
                <a:gd name="connsiteX263" fmla="*/ 686391 w 821093"/>
                <a:gd name="connsiteY263" fmla="*/ 625269 h 638185"/>
                <a:gd name="connsiteX264" fmla="*/ 696297 w 821093"/>
                <a:gd name="connsiteY264" fmla="*/ 629603 h 638185"/>
                <a:gd name="connsiteX265" fmla="*/ 717385 w 821093"/>
                <a:gd name="connsiteY265" fmla="*/ 621230 h 638185"/>
                <a:gd name="connsiteX266" fmla="*/ 721700 w 821093"/>
                <a:gd name="connsiteY266" fmla="*/ 611229 h 638185"/>
                <a:gd name="connsiteX267" fmla="*/ 721700 w 821093"/>
                <a:gd name="connsiteY267" fmla="*/ 611229 h 638185"/>
                <a:gd name="connsiteX268" fmla="*/ 725033 w 821093"/>
                <a:gd name="connsiteY268" fmla="*/ 601780 h 638185"/>
                <a:gd name="connsiteX269" fmla="*/ 739026 w 821093"/>
                <a:gd name="connsiteY269" fmla="*/ 592484 h 638185"/>
                <a:gd name="connsiteX270" fmla="*/ 749065 w 821093"/>
                <a:gd name="connsiteY270" fmla="*/ 593141 h 638185"/>
                <a:gd name="connsiteX271" fmla="*/ 749151 w 821093"/>
                <a:gd name="connsiteY271" fmla="*/ 593227 h 638185"/>
                <a:gd name="connsiteX272" fmla="*/ 760035 w 821093"/>
                <a:gd name="connsiteY272" fmla="*/ 593229 h 638185"/>
                <a:gd name="connsiteX273" fmla="*/ 760038 w 821093"/>
                <a:gd name="connsiteY273" fmla="*/ 593227 h 638185"/>
                <a:gd name="connsiteX274" fmla="*/ 776087 w 821093"/>
                <a:gd name="connsiteY274" fmla="*/ 577186 h 638185"/>
                <a:gd name="connsiteX275" fmla="*/ 776087 w 821093"/>
                <a:gd name="connsiteY275" fmla="*/ 566290 h 638185"/>
                <a:gd name="connsiteX276" fmla="*/ 776011 w 821093"/>
                <a:gd name="connsiteY276" fmla="*/ 566214 h 638185"/>
                <a:gd name="connsiteX277" fmla="*/ 775335 w 821093"/>
                <a:gd name="connsiteY277" fmla="*/ 556146 h 638185"/>
                <a:gd name="connsiteX278" fmla="*/ 781917 w 821093"/>
                <a:gd name="connsiteY278" fmla="*/ 546459 h 638185"/>
                <a:gd name="connsiteX279" fmla="*/ 791547 w 821093"/>
                <a:gd name="connsiteY279" fmla="*/ 543335 h 638185"/>
                <a:gd name="connsiteX280" fmla="*/ 791642 w 821093"/>
                <a:gd name="connsiteY280" fmla="*/ 543335 h 638185"/>
                <a:gd name="connsiteX281" fmla="*/ 801776 w 821093"/>
                <a:gd name="connsiteY281" fmla="*/ 539315 h 638185"/>
                <a:gd name="connsiteX282" fmla="*/ 810768 w 821093"/>
                <a:gd name="connsiteY282" fmla="*/ 518484 h 638185"/>
                <a:gd name="connsiteX283" fmla="*/ 806748 w 821093"/>
                <a:gd name="connsiteY283" fmla="*/ 508359 h 638185"/>
                <a:gd name="connsiteX284" fmla="*/ 806748 w 821093"/>
                <a:gd name="connsiteY284" fmla="*/ 508359 h 638185"/>
                <a:gd name="connsiteX285" fmla="*/ 802434 w 821093"/>
                <a:gd name="connsiteY285" fmla="*/ 499301 h 638185"/>
                <a:gd name="connsiteX286" fmla="*/ 805834 w 821093"/>
                <a:gd name="connsiteY286" fmla="*/ 482918 h 638185"/>
                <a:gd name="connsiteX287" fmla="*/ 813387 w 821093"/>
                <a:gd name="connsiteY287" fmla="*/ 476250 h 638185"/>
                <a:gd name="connsiteX288" fmla="*/ 813387 w 821093"/>
                <a:gd name="connsiteY288" fmla="*/ 476250 h 638185"/>
                <a:gd name="connsiteX289" fmla="*/ 821093 w 821093"/>
                <a:gd name="connsiteY289" fmla="*/ 468544 h 638185"/>
                <a:gd name="connsiteX290" fmla="*/ 821093 w 821093"/>
                <a:gd name="connsiteY290" fmla="*/ 445856 h 638185"/>
                <a:gd name="connsiteX291" fmla="*/ 813397 w 821093"/>
                <a:gd name="connsiteY291" fmla="*/ 438150 h 638185"/>
                <a:gd name="connsiteX292" fmla="*/ 180994 w 821093"/>
                <a:gd name="connsiteY292" fmla="*/ 518998 h 638185"/>
                <a:gd name="connsiteX293" fmla="*/ 119167 w 821093"/>
                <a:gd name="connsiteY293" fmla="*/ 457229 h 638185"/>
                <a:gd name="connsiteX294" fmla="*/ 180937 w 821093"/>
                <a:gd name="connsiteY294" fmla="*/ 395402 h 638185"/>
                <a:gd name="connsiteX295" fmla="*/ 242764 w 821093"/>
                <a:gd name="connsiteY295" fmla="*/ 457171 h 638185"/>
                <a:gd name="connsiteX296" fmla="*/ 242764 w 821093"/>
                <a:gd name="connsiteY296" fmla="*/ 457200 h 638185"/>
                <a:gd name="connsiteX297" fmla="*/ 180994 w 821093"/>
                <a:gd name="connsiteY297" fmla="*/ 518998 h 638185"/>
                <a:gd name="connsiteX298" fmla="*/ 445789 w 821093"/>
                <a:gd name="connsiteY298" fmla="*/ 101860 h 638185"/>
                <a:gd name="connsiteX299" fmla="*/ 445789 w 821093"/>
                <a:gd name="connsiteY299" fmla="*/ 38100 h 638185"/>
                <a:gd name="connsiteX300" fmla="*/ 530562 w 821093"/>
                <a:gd name="connsiteY300" fmla="*/ 38100 h 638185"/>
                <a:gd name="connsiteX301" fmla="*/ 544182 w 821093"/>
                <a:gd name="connsiteY301" fmla="*/ 46187 h 638185"/>
                <a:gd name="connsiteX302" fmla="*/ 574548 w 821093"/>
                <a:gd name="connsiteY302" fmla="*/ 101851 h 638185"/>
                <a:gd name="connsiteX303" fmla="*/ 445789 w 821093"/>
                <a:gd name="connsiteY303" fmla="*/ 101851 h 638185"/>
                <a:gd name="connsiteX304" fmla="*/ 445789 w 821093"/>
                <a:gd name="connsiteY304" fmla="*/ 101860 h 638185"/>
                <a:gd name="connsiteX305" fmla="*/ 640099 w 821093"/>
                <a:gd name="connsiteY305" fmla="*/ 518998 h 638185"/>
                <a:gd name="connsiteX306" fmla="*/ 578329 w 821093"/>
                <a:gd name="connsiteY306" fmla="*/ 457171 h 638185"/>
                <a:gd name="connsiteX307" fmla="*/ 640156 w 821093"/>
                <a:gd name="connsiteY307" fmla="*/ 395402 h 638185"/>
                <a:gd name="connsiteX308" fmla="*/ 701926 w 821093"/>
                <a:gd name="connsiteY308" fmla="*/ 457200 h 638185"/>
                <a:gd name="connsiteX309" fmla="*/ 640099 w 821093"/>
                <a:gd name="connsiteY309" fmla="*/ 518998 h 638185"/>
                <a:gd name="connsiteX0" fmla="*/ 813397 w 821093"/>
                <a:gd name="connsiteY0" fmla="*/ 426044 h 626079"/>
                <a:gd name="connsiteX1" fmla="*/ 813397 w 821093"/>
                <a:gd name="connsiteY1" fmla="*/ 426044 h 626079"/>
                <a:gd name="connsiteX2" fmla="*/ 805777 w 821093"/>
                <a:gd name="connsiteY2" fmla="*/ 419377 h 626079"/>
                <a:gd name="connsiteX3" fmla="*/ 803520 w 821093"/>
                <a:gd name="connsiteY3" fmla="*/ 407880 h 626079"/>
                <a:gd name="connsiteX4" fmla="*/ 808130 w 821093"/>
                <a:gd name="connsiteY4" fmla="*/ 398879 h 626079"/>
                <a:gd name="connsiteX5" fmla="*/ 808196 w 821093"/>
                <a:gd name="connsiteY5" fmla="*/ 398879 h 626079"/>
                <a:gd name="connsiteX6" fmla="*/ 812502 w 821093"/>
                <a:gd name="connsiteY6" fmla="*/ 388897 h 626079"/>
                <a:gd name="connsiteX7" fmla="*/ 804129 w 821093"/>
                <a:gd name="connsiteY7" fmla="*/ 367808 h 626079"/>
                <a:gd name="connsiteX8" fmla="*/ 794128 w 821093"/>
                <a:gd name="connsiteY8" fmla="*/ 363493 h 626079"/>
                <a:gd name="connsiteX9" fmla="*/ 794128 w 821093"/>
                <a:gd name="connsiteY9" fmla="*/ 363493 h 626079"/>
                <a:gd name="connsiteX10" fmla="*/ 784679 w 821093"/>
                <a:gd name="connsiteY10" fmla="*/ 360160 h 626079"/>
                <a:gd name="connsiteX11" fmla="*/ 775383 w 821093"/>
                <a:gd name="connsiteY11" fmla="*/ 346167 h 626079"/>
                <a:gd name="connsiteX12" fmla="*/ 776040 w 821093"/>
                <a:gd name="connsiteY12" fmla="*/ 336128 h 626079"/>
                <a:gd name="connsiteX13" fmla="*/ 776126 w 821093"/>
                <a:gd name="connsiteY13" fmla="*/ 336042 h 626079"/>
                <a:gd name="connsiteX14" fmla="*/ 776126 w 821093"/>
                <a:gd name="connsiteY14" fmla="*/ 325146 h 626079"/>
                <a:gd name="connsiteX15" fmla="*/ 760114 w 821093"/>
                <a:gd name="connsiteY15" fmla="*/ 309106 h 626079"/>
                <a:gd name="connsiteX16" fmla="*/ 749230 w 821093"/>
                <a:gd name="connsiteY16" fmla="*/ 309103 h 626079"/>
                <a:gd name="connsiteX17" fmla="*/ 749227 w 821093"/>
                <a:gd name="connsiteY17" fmla="*/ 309106 h 626079"/>
                <a:gd name="connsiteX18" fmla="*/ 749151 w 821093"/>
                <a:gd name="connsiteY18" fmla="*/ 309182 h 626079"/>
                <a:gd name="connsiteX19" fmla="*/ 739083 w 821093"/>
                <a:gd name="connsiteY19" fmla="*/ 309858 h 626079"/>
                <a:gd name="connsiteX20" fmla="*/ 729396 w 821093"/>
                <a:gd name="connsiteY20" fmla="*/ 303276 h 626079"/>
                <a:gd name="connsiteX21" fmla="*/ 726310 w 821093"/>
                <a:gd name="connsiteY21" fmla="*/ 293675 h 626079"/>
                <a:gd name="connsiteX22" fmla="*/ 726310 w 821093"/>
                <a:gd name="connsiteY22" fmla="*/ 293570 h 626079"/>
                <a:gd name="connsiteX23" fmla="*/ 722290 w 821093"/>
                <a:gd name="connsiteY23" fmla="*/ 283445 h 626079"/>
                <a:gd name="connsiteX24" fmla="*/ 701459 w 821093"/>
                <a:gd name="connsiteY24" fmla="*/ 274444 h 626079"/>
                <a:gd name="connsiteX25" fmla="*/ 691334 w 821093"/>
                <a:gd name="connsiteY25" fmla="*/ 278464 h 626079"/>
                <a:gd name="connsiteX26" fmla="*/ 691334 w 821093"/>
                <a:gd name="connsiteY26" fmla="*/ 278464 h 626079"/>
                <a:gd name="connsiteX27" fmla="*/ 682276 w 821093"/>
                <a:gd name="connsiteY27" fmla="*/ 282779 h 626079"/>
                <a:gd name="connsiteX28" fmla="*/ 665798 w 821093"/>
                <a:gd name="connsiteY28" fmla="*/ 279397 h 626079"/>
                <a:gd name="connsiteX29" fmla="*/ 659130 w 821093"/>
                <a:gd name="connsiteY29" fmla="*/ 271834 h 626079"/>
                <a:gd name="connsiteX30" fmla="*/ 659130 w 821093"/>
                <a:gd name="connsiteY30" fmla="*/ 271834 h 626079"/>
                <a:gd name="connsiteX31" fmla="*/ 651472 w 821093"/>
                <a:gd name="connsiteY31" fmla="*/ 264119 h 626079"/>
                <a:gd name="connsiteX32" fmla="*/ 628774 w 821093"/>
                <a:gd name="connsiteY32" fmla="*/ 264119 h 626079"/>
                <a:gd name="connsiteX33" fmla="*/ 621078 w 821093"/>
                <a:gd name="connsiteY33" fmla="*/ 271825 h 626079"/>
                <a:gd name="connsiteX34" fmla="*/ 621078 w 821093"/>
                <a:gd name="connsiteY34" fmla="*/ 271825 h 626079"/>
                <a:gd name="connsiteX35" fmla="*/ 614410 w 821093"/>
                <a:gd name="connsiteY35" fmla="*/ 279445 h 626079"/>
                <a:gd name="connsiteX36" fmla="*/ 602913 w 821093"/>
                <a:gd name="connsiteY36" fmla="*/ 281712 h 626079"/>
                <a:gd name="connsiteX37" fmla="*/ 601447 w 821093"/>
                <a:gd name="connsiteY37" fmla="*/ 281788 h 626079"/>
                <a:gd name="connsiteX38" fmla="*/ 582987 w 821093"/>
                <a:gd name="connsiteY38" fmla="*/ 214084 h 626079"/>
                <a:gd name="connsiteX39" fmla="*/ 677056 w 821093"/>
                <a:gd name="connsiteY39" fmla="*/ 214084 h 626079"/>
                <a:gd name="connsiteX40" fmla="*/ 712575 w 821093"/>
                <a:gd name="connsiteY40" fmla="*/ 249603 h 626079"/>
                <a:gd name="connsiteX41" fmla="*/ 721452 w 821093"/>
                <a:gd name="connsiteY41" fmla="*/ 258480 h 626079"/>
                <a:gd name="connsiteX42" fmla="*/ 783612 w 821093"/>
                <a:gd name="connsiteY42" fmla="*/ 258480 h 626079"/>
                <a:gd name="connsiteX43" fmla="*/ 801367 w 821093"/>
                <a:gd name="connsiteY43" fmla="*/ 240745 h 626079"/>
                <a:gd name="connsiteX44" fmla="*/ 801367 w 821093"/>
                <a:gd name="connsiteY44" fmla="*/ 240726 h 626079"/>
                <a:gd name="connsiteX45" fmla="*/ 801367 w 821093"/>
                <a:gd name="connsiteY45" fmla="*/ 222952 h 626079"/>
                <a:gd name="connsiteX46" fmla="*/ 783622 w 821093"/>
                <a:gd name="connsiteY46" fmla="*/ 205188 h 626079"/>
                <a:gd name="connsiteX47" fmla="*/ 783612 w 821093"/>
                <a:gd name="connsiteY47" fmla="*/ 205188 h 626079"/>
                <a:gd name="connsiteX48" fmla="*/ 783612 w 821093"/>
                <a:gd name="connsiteY48" fmla="*/ 196806 h 626079"/>
                <a:gd name="connsiteX49" fmla="*/ 713613 w 821093"/>
                <a:gd name="connsiteY49" fmla="*/ 110538 h 626079"/>
                <a:gd name="connsiteX50" fmla="*/ 618363 w 821093"/>
                <a:gd name="connsiteY50" fmla="*/ 90488 h 626079"/>
                <a:gd name="connsiteX51" fmla="*/ 577644 w 821093"/>
                <a:gd name="connsiteY51" fmla="*/ 15850 h 626079"/>
                <a:gd name="connsiteX52" fmla="*/ 554374 w 821093"/>
                <a:gd name="connsiteY52" fmla="*/ 95051 h 626079"/>
                <a:gd name="connsiteX53" fmla="*/ 382790 w 821093"/>
                <a:gd name="connsiteY53" fmla="*/ 16469 h 626079"/>
                <a:gd name="connsiteX54" fmla="*/ 372789 w 821093"/>
                <a:gd name="connsiteY54" fmla="*/ 1734 h 626079"/>
                <a:gd name="connsiteX55" fmla="*/ 352025 w 821093"/>
                <a:gd name="connsiteY55" fmla="*/ 98632 h 626079"/>
                <a:gd name="connsiteX56" fmla="*/ 73247 w 821093"/>
                <a:gd name="connsiteY56" fmla="*/ 98632 h 626079"/>
                <a:gd name="connsiteX57" fmla="*/ 37729 w 821093"/>
                <a:gd name="connsiteY57" fmla="*/ 134150 h 626079"/>
                <a:gd name="connsiteX58" fmla="*/ 37729 w 821093"/>
                <a:gd name="connsiteY58" fmla="*/ 240707 h 626079"/>
                <a:gd name="connsiteX59" fmla="*/ 55483 w 821093"/>
                <a:gd name="connsiteY59" fmla="*/ 258461 h 626079"/>
                <a:gd name="connsiteX60" fmla="*/ 55493 w 821093"/>
                <a:gd name="connsiteY60" fmla="*/ 258461 h 626079"/>
                <a:gd name="connsiteX61" fmla="*/ 108766 w 821093"/>
                <a:gd name="connsiteY61" fmla="*/ 258461 h 626079"/>
                <a:gd name="connsiteX62" fmla="*/ 108766 w 821093"/>
                <a:gd name="connsiteY62" fmla="*/ 249584 h 626079"/>
                <a:gd name="connsiteX63" fmla="*/ 144285 w 821093"/>
                <a:gd name="connsiteY63" fmla="*/ 214065 h 626079"/>
                <a:gd name="connsiteX64" fmla="*/ 238068 w 821093"/>
                <a:gd name="connsiteY64" fmla="*/ 214065 h 626079"/>
                <a:gd name="connsiteX65" fmla="*/ 219532 w 821093"/>
                <a:gd name="connsiteY65" fmla="*/ 282055 h 626079"/>
                <a:gd name="connsiteX66" fmla="*/ 206645 w 821093"/>
                <a:gd name="connsiteY66" fmla="*/ 279407 h 626079"/>
                <a:gd name="connsiteX67" fmla="*/ 199977 w 821093"/>
                <a:gd name="connsiteY67" fmla="*/ 271853 h 626079"/>
                <a:gd name="connsiteX68" fmla="*/ 199977 w 821093"/>
                <a:gd name="connsiteY68" fmla="*/ 271853 h 626079"/>
                <a:gd name="connsiteX69" fmla="*/ 192319 w 821093"/>
                <a:gd name="connsiteY69" fmla="*/ 264119 h 626079"/>
                <a:gd name="connsiteX70" fmla="*/ 169621 w 821093"/>
                <a:gd name="connsiteY70" fmla="*/ 264119 h 626079"/>
                <a:gd name="connsiteX71" fmla="*/ 161915 w 821093"/>
                <a:gd name="connsiteY71" fmla="*/ 271825 h 626079"/>
                <a:gd name="connsiteX72" fmla="*/ 161915 w 821093"/>
                <a:gd name="connsiteY72" fmla="*/ 271825 h 626079"/>
                <a:gd name="connsiteX73" fmla="*/ 155296 w 821093"/>
                <a:gd name="connsiteY73" fmla="*/ 279445 h 626079"/>
                <a:gd name="connsiteX74" fmla="*/ 143789 w 821093"/>
                <a:gd name="connsiteY74" fmla="*/ 281712 h 626079"/>
                <a:gd name="connsiteX75" fmla="*/ 134788 w 821093"/>
                <a:gd name="connsiteY75" fmla="*/ 277102 h 626079"/>
                <a:gd name="connsiteX76" fmla="*/ 134788 w 821093"/>
                <a:gd name="connsiteY76" fmla="*/ 277035 h 626079"/>
                <a:gd name="connsiteX77" fmla="*/ 124797 w 821093"/>
                <a:gd name="connsiteY77" fmla="*/ 272692 h 626079"/>
                <a:gd name="connsiteX78" fmla="*/ 103708 w 821093"/>
                <a:gd name="connsiteY78" fmla="*/ 281064 h 626079"/>
                <a:gd name="connsiteX79" fmla="*/ 99393 w 821093"/>
                <a:gd name="connsiteY79" fmla="*/ 291065 h 626079"/>
                <a:gd name="connsiteX80" fmla="*/ 99393 w 821093"/>
                <a:gd name="connsiteY80" fmla="*/ 291065 h 626079"/>
                <a:gd name="connsiteX81" fmla="*/ 96060 w 821093"/>
                <a:gd name="connsiteY81" fmla="*/ 300514 h 626079"/>
                <a:gd name="connsiteX82" fmla="*/ 82067 w 821093"/>
                <a:gd name="connsiteY82" fmla="*/ 309810 h 626079"/>
                <a:gd name="connsiteX83" fmla="*/ 72028 w 821093"/>
                <a:gd name="connsiteY83" fmla="*/ 309153 h 626079"/>
                <a:gd name="connsiteX84" fmla="*/ 71942 w 821093"/>
                <a:gd name="connsiteY84" fmla="*/ 309068 h 626079"/>
                <a:gd name="connsiteX85" fmla="*/ 61058 w 821093"/>
                <a:gd name="connsiteY85" fmla="*/ 309065 h 626079"/>
                <a:gd name="connsiteX86" fmla="*/ 61055 w 821093"/>
                <a:gd name="connsiteY86" fmla="*/ 309068 h 626079"/>
                <a:gd name="connsiteX87" fmla="*/ 44977 w 821093"/>
                <a:gd name="connsiteY87" fmla="*/ 325146 h 626079"/>
                <a:gd name="connsiteX88" fmla="*/ 44977 w 821093"/>
                <a:gd name="connsiteY88" fmla="*/ 336042 h 626079"/>
                <a:gd name="connsiteX89" fmla="*/ 45053 w 821093"/>
                <a:gd name="connsiteY89" fmla="*/ 336118 h 626079"/>
                <a:gd name="connsiteX90" fmla="*/ 45739 w 821093"/>
                <a:gd name="connsiteY90" fmla="*/ 346186 h 626079"/>
                <a:gd name="connsiteX91" fmla="*/ 39157 w 821093"/>
                <a:gd name="connsiteY91" fmla="*/ 355873 h 626079"/>
                <a:gd name="connsiteX92" fmla="*/ 29547 w 821093"/>
                <a:gd name="connsiteY92" fmla="*/ 358959 h 626079"/>
                <a:gd name="connsiteX93" fmla="*/ 29451 w 821093"/>
                <a:gd name="connsiteY93" fmla="*/ 358912 h 626079"/>
                <a:gd name="connsiteX94" fmla="*/ 19317 w 821093"/>
                <a:gd name="connsiteY94" fmla="*/ 362931 h 626079"/>
                <a:gd name="connsiteX95" fmla="*/ 10325 w 821093"/>
                <a:gd name="connsiteY95" fmla="*/ 383763 h 626079"/>
                <a:gd name="connsiteX96" fmla="*/ 14307 w 821093"/>
                <a:gd name="connsiteY96" fmla="*/ 393888 h 626079"/>
                <a:gd name="connsiteX97" fmla="*/ 14307 w 821093"/>
                <a:gd name="connsiteY97" fmla="*/ 393888 h 626079"/>
                <a:gd name="connsiteX98" fmla="*/ 18621 w 821093"/>
                <a:gd name="connsiteY98" fmla="*/ 402946 h 626079"/>
                <a:gd name="connsiteX99" fmla="*/ 15259 w 821093"/>
                <a:gd name="connsiteY99" fmla="*/ 419377 h 626079"/>
                <a:gd name="connsiteX100" fmla="*/ 7706 w 821093"/>
                <a:gd name="connsiteY100" fmla="*/ 426044 h 626079"/>
                <a:gd name="connsiteX101" fmla="*/ 7706 w 821093"/>
                <a:gd name="connsiteY101" fmla="*/ 426044 h 626079"/>
                <a:gd name="connsiteX102" fmla="*/ 0 w 821093"/>
                <a:gd name="connsiteY102" fmla="*/ 433750 h 626079"/>
                <a:gd name="connsiteX103" fmla="*/ 0 w 821093"/>
                <a:gd name="connsiteY103" fmla="*/ 456438 h 626079"/>
                <a:gd name="connsiteX104" fmla="*/ 7696 w 821093"/>
                <a:gd name="connsiteY104" fmla="*/ 464144 h 626079"/>
                <a:gd name="connsiteX105" fmla="*/ 7696 w 821093"/>
                <a:gd name="connsiteY105" fmla="*/ 464144 h 626079"/>
                <a:gd name="connsiteX106" fmla="*/ 15316 w 821093"/>
                <a:gd name="connsiteY106" fmla="*/ 470812 h 626079"/>
                <a:gd name="connsiteX107" fmla="*/ 17574 w 821093"/>
                <a:gd name="connsiteY107" fmla="*/ 482308 h 626079"/>
                <a:gd name="connsiteX108" fmla="*/ 12964 w 821093"/>
                <a:gd name="connsiteY108" fmla="*/ 491309 h 626079"/>
                <a:gd name="connsiteX109" fmla="*/ 12897 w 821093"/>
                <a:gd name="connsiteY109" fmla="*/ 491309 h 626079"/>
                <a:gd name="connsiteX110" fmla="*/ 8592 w 821093"/>
                <a:gd name="connsiteY110" fmla="*/ 501292 h 626079"/>
                <a:gd name="connsiteX111" fmla="*/ 16964 w 821093"/>
                <a:gd name="connsiteY111" fmla="*/ 522380 h 626079"/>
                <a:gd name="connsiteX112" fmla="*/ 26965 w 821093"/>
                <a:gd name="connsiteY112" fmla="*/ 526695 h 626079"/>
                <a:gd name="connsiteX113" fmla="*/ 26965 w 821093"/>
                <a:gd name="connsiteY113" fmla="*/ 526695 h 626079"/>
                <a:gd name="connsiteX114" fmla="*/ 36414 w 821093"/>
                <a:gd name="connsiteY114" fmla="*/ 530028 h 626079"/>
                <a:gd name="connsiteX115" fmla="*/ 45710 w 821093"/>
                <a:gd name="connsiteY115" fmla="*/ 544021 h 626079"/>
                <a:gd name="connsiteX116" fmla="*/ 45053 w 821093"/>
                <a:gd name="connsiteY116" fmla="*/ 554060 h 626079"/>
                <a:gd name="connsiteX117" fmla="*/ 44968 w 821093"/>
                <a:gd name="connsiteY117" fmla="*/ 554146 h 626079"/>
                <a:gd name="connsiteX118" fmla="*/ 44968 w 821093"/>
                <a:gd name="connsiteY118" fmla="*/ 565042 h 626079"/>
                <a:gd name="connsiteX119" fmla="*/ 61017 w 821093"/>
                <a:gd name="connsiteY119" fmla="*/ 581082 h 626079"/>
                <a:gd name="connsiteX120" fmla="*/ 71901 w 821093"/>
                <a:gd name="connsiteY120" fmla="*/ 581085 h 626079"/>
                <a:gd name="connsiteX121" fmla="*/ 71904 w 821093"/>
                <a:gd name="connsiteY121" fmla="*/ 581082 h 626079"/>
                <a:gd name="connsiteX122" fmla="*/ 71980 w 821093"/>
                <a:gd name="connsiteY122" fmla="*/ 581006 h 626079"/>
                <a:gd name="connsiteX123" fmla="*/ 82048 w 821093"/>
                <a:gd name="connsiteY123" fmla="*/ 580330 h 626079"/>
                <a:gd name="connsiteX124" fmla="*/ 91735 w 821093"/>
                <a:gd name="connsiteY124" fmla="*/ 586912 h 626079"/>
                <a:gd name="connsiteX125" fmla="*/ 94821 w 821093"/>
                <a:gd name="connsiteY125" fmla="*/ 596513 h 626079"/>
                <a:gd name="connsiteX126" fmla="*/ 94821 w 821093"/>
                <a:gd name="connsiteY126" fmla="*/ 596618 h 626079"/>
                <a:gd name="connsiteX127" fmla="*/ 98841 w 821093"/>
                <a:gd name="connsiteY127" fmla="*/ 606743 h 626079"/>
                <a:gd name="connsiteX128" fmla="*/ 119672 w 821093"/>
                <a:gd name="connsiteY128" fmla="*/ 615744 h 626079"/>
                <a:gd name="connsiteX129" fmla="*/ 129797 w 821093"/>
                <a:gd name="connsiteY129" fmla="*/ 611724 h 626079"/>
                <a:gd name="connsiteX130" fmla="*/ 129797 w 821093"/>
                <a:gd name="connsiteY130" fmla="*/ 611724 h 626079"/>
                <a:gd name="connsiteX131" fmla="*/ 138855 w 821093"/>
                <a:gd name="connsiteY131" fmla="*/ 607410 h 626079"/>
                <a:gd name="connsiteX132" fmla="*/ 155334 w 821093"/>
                <a:gd name="connsiteY132" fmla="*/ 610791 h 626079"/>
                <a:gd name="connsiteX133" fmla="*/ 161954 w 821093"/>
                <a:gd name="connsiteY133" fmla="*/ 618354 h 626079"/>
                <a:gd name="connsiteX134" fmla="*/ 161954 w 821093"/>
                <a:gd name="connsiteY134" fmla="*/ 618354 h 626079"/>
                <a:gd name="connsiteX135" fmla="*/ 169659 w 821093"/>
                <a:gd name="connsiteY135" fmla="*/ 626060 h 626079"/>
                <a:gd name="connsiteX136" fmla="*/ 192357 w 821093"/>
                <a:gd name="connsiteY136" fmla="*/ 626060 h 626079"/>
                <a:gd name="connsiteX137" fmla="*/ 200054 w 821093"/>
                <a:gd name="connsiteY137" fmla="*/ 618354 h 626079"/>
                <a:gd name="connsiteX138" fmla="*/ 200054 w 821093"/>
                <a:gd name="connsiteY138" fmla="*/ 618354 h 626079"/>
                <a:gd name="connsiteX139" fmla="*/ 206721 w 821093"/>
                <a:gd name="connsiteY139" fmla="*/ 610734 h 626079"/>
                <a:gd name="connsiteX140" fmla="*/ 218218 w 821093"/>
                <a:gd name="connsiteY140" fmla="*/ 608467 h 626079"/>
                <a:gd name="connsiteX141" fmla="*/ 227219 w 821093"/>
                <a:gd name="connsiteY141" fmla="*/ 613077 h 626079"/>
                <a:gd name="connsiteX142" fmla="*/ 227219 w 821093"/>
                <a:gd name="connsiteY142" fmla="*/ 613144 h 626079"/>
                <a:gd name="connsiteX143" fmla="*/ 237220 w 821093"/>
                <a:gd name="connsiteY143" fmla="*/ 617468 h 626079"/>
                <a:gd name="connsiteX144" fmla="*/ 258308 w 821093"/>
                <a:gd name="connsiteY144" fmla="*/ 609096 h 626079"/>
                <a:gd name="connsiteX145" fmla="*/ 262639 w 821093"/>
                <a:gd name="connsiteY145" fmla="*/ 599110 h 626079"/>
                <a:gd name="connsiteX146" fmla="*/ 262633 w 821093"/>
                <a:gd name="connsiteY146" fmla="*/ 599094 h 626079"/>
                <a:gd name="connsiteX147" fmla="*/ 262633 w 821093"/>
                <a:gd name="connsiteY147" fmla="*/ 599094 h 626079"/>
                <a:gd name="connsiteX148" fmla="*/ 265976 w 821093"/>
                <a:gd name="connsiteY148" fmla="*/ 589645 h 626079"/>
                <a:gd name="connsiteX149" fmla="*/ 279968 w 821093"/>
                <a:gd name="connsiteY149" fmla="*/ 580349 h 626079"/>
                <a:gd name="connsiteX150" fmla="*/ 290008 w 821093"/>
                <a:gd name="connsiteY150" fmla="*/ 581006 h 626079"/>
                <a:gd name="connsiteX151" fmla="*/ 290093 w 821093"/>
                <a:gd name="connsiteY151" fmla="*/ 581092 h 626079"/>
                <a:gd name="connsiteX152" fmla="*/ 300978 w 821093"/>
                <a:gd name="connsiteY152" fmla="*/ 581095 h 626079"/>
                <a:gd name="connsiteX153" fmla="*/ 300981 w 821093"/>
                <a:gd name="connsiteY153" fmla="*/ 581092 h 626079"/>
                <a:gd name="connsiteX154" fmla="*/ 317030 w 821093"/>
                <a:gd name="connsiteY154" fmla="*/ 565052 h 626079"/>
                <a:gd name="connsiteX155" fmla="*/ 317030 w 821093"/>
                <a:gd name="connsiteY155" fmla="*/ 554155 h 626079"/>
                <a:gd name="connsiteX156" fmla="*/ 316954 w 821093"/>
                <a:gd name="connsiteY156" fmla="*/ 554079 h 626079"/>
                <a:gd name="connsiteX157" fmla="*/ 316278 w 821093"/>
                <a:gd name="connsiteY157" fmla="*/ 544011 h 626079"/>
                <a:gd name="connsiteX158" fmla="*/ 322850 w 821093"/>
                <a:gd name="connsiteY158" fmla="*/ 534324 h 626079"/>
                <a:gd name="connsiteX159" fmla="*/ 332451 w 821093"/>
                <a:gd name="connsiteY159" fmla="*/ 531238 h 626079"/>
                <a:gd name="connsiteX160" fmla="*/ 332556 w 821093"/>
                <a:gd name="connsiteY160" fmla="*/ 531238 h 626079"/>
                <a:gd name="connsiteX161" fmla="*/ 342681 w 821093"/>
                <a:gd name="connsiteY161" fmla="*/ 527219 h 626079"/>
                <a:gd name="connsiteX162" fmla="*/ 351682 w 821093"/>
                <a:gd name="connsiteY162" fmla="*/ 506387 h 626079"/>
                <a:gd name="connsiteX163" fmla="*/ 347663 w 821093"/>
                <a:gd name="connsiteY163" fmla="*/ 496262 h 626079"/>
                <a:gd name="connsiteX164" fmla="*/ 343338 w 821093"/>
                <a:gd name="connsiteY164" fmla="*/ 487204 h 626079"/>
                <a:gd name="connsiteX165" fmla="*/ 346720 w 821093"/>
                <a:gd name="connsiteY165" fmla="*/ 470735 h 626079"/>
                <a:gd name="connsiteX166" fmla="*/ 354282 w 821093"/>
                <a:gd name="connsiteY166" fmla="*/ 464068 h 626079"/>
                <a:gd name="connsiteX167" fmla="*/ 354282 w 821093"/>
                <a:gd name="connsiteY167" fmla="*/ 464068 h 626079"/>
                <a:gd name="connsiteX168" fmla="*/ 361979 w 821093"/>
                <a:gd name="connsiteY168" fmla="*/ 456362 h 626079"/>
                <a:gd name="connsiteX169" fmla="*/ 361979 w 821093"/>
                <a:gd name="connsiteY169" fmla="*/ 433750 h 626079"/>
                <a:gd name="connsiteX170" fmla="*/ 354273 w 821093"/>
                <a:gd name="connsiteY170" fmla="*/ 426044 h 626079"/>
                <a:gd name="connsiteX171" fmla="*/ 354244 w 821093"/>
                <a:gd name="connsiteY171" fmla="*/ 426044 h 626079"/>
                <a:gd name="connsiteX172" fmla="*/ 354244 w 821093"/>
                <a:gd name="connsiteY172" fmla="*/ 426044 h 626079"/>
                <a:gd name="connsiteX173" fmla="*/ 346624 w 821093"/>
                <a:gd name="connsiteY173" fmla="*/ 419377 h 626079"/>
                <a:gd name="connsiteX174" fmla="*/ 344357 w 821093"/>
                <a:gd name="connsiteY174" fmla="*/ 407880 h 626079"/>
                <a:gd name="connsiteX175" fmla="*/ 348967 w 821093"/>
                <a:gd name="connsiteY175" fmla="*/ 398879 h 626079"/>
                <a:gd name="connsiteX176" fmla="*/ 349044 w 821093"/>
                <a:gd name="connsiteY176" fmla="*/ 398879 h 626079"/>
                <a:gd name="connsiteX177" fmla="*/ 353399 w 821093"/>
                <a:gd name="connsiteY177" fmla="*/ 388904 h 626079"/>
                <a:gd name="connsiteX178" fmla="*/ 353397 w 821093"/>
                <a:gd name="connsiteY178" fmla="*/ 388897 h 626079"/>
                <a:gd name="connsiteX179" fmla="*/ 345024 w 821093"/>
                <a:gd name="connsiteY179" fmla="*/ 367808 h 626079"/>
                <a:gd name="connsiteX180" fmla="*/ 335023 w 821093"/>
                <a:gd name="connsiteY180" fmla="*/ 363493 h 626079"/>
                <a:gd name="connsiteX181" fmla="*/ 335023 w 821093"/>
                <a:gd name="connsiteY181" fmla="*/ 363493 h 626079"/>
                <a:gd name="connsiteX182" fmla="*/ 325574 w 821093"/>
                <a:gd name="connsiteY182" fmla="*/ 360160 h 626079"/>
                <a:gd name="connsiteX183" fmla="*/ 316278 w 821093"/>
                <a:gd name="connsiteY183" fmla="*/ 346167 h 626079"/>
                <a:gd name="connsiteX184" fmla="*/ 316944 w 821093"/>
                <a:gd name="connsiteY184" fmla="*/ 336128 h 626079"/>
                <a:gd name="connsiteX185" fmla="*/ 317030 w 821093"/>
                <a:gd name="connsiteY185" fmla="*/ 336042 h 626079"/>
                <a:gd name="connsiteX186" fmla="*/ 317030 w 821093"/>
                <a:gd name="connsiteY186" fmla="*/ 325146 h 626079"/>
                <a:gd name="connsiteX187" fmla="*/ 300914 w 821093"/>
                <a:gd name="connsiteY187" fmla="*/ 309106 h 626079"/>
                <a:gd name="connsiteX188" fmla="*/ 290030 w 821093"/>
                <a:gd name="connsiteY188" fmla="*/ 309103 h 626079"/>
                <a:gd name="connsiteX189" fmla="*/ 290027 w 821093"/>
                <a:gd name="connsiteY189" fmla="*/ 309106 h 626079"/>
                <a:gd name="connsiteX190" fmla="*/ 289951 w 821093"/>
                <a:gd name="connsiteY190" fmla="*/ 309182 h 626079"/>
                <a:gd name="connsiteX191" fmla="*/ 279873 w 821093"/>
                <a:gd name="connsiteY191" fmla="*/ 309858 h 626079"/>
                <a:gd name="connsiteX192" fmla="*/ 272548 w 821093"/>
                <a:gd name="connsiteY192" fmla="*/ 304886 h 626079"/>
                <a:gd name="connsiteX193" fmla="*/ 297313 w 821093"/>
                <a:gd name="connsiteY193" fmla="*/ 214065 h 626079"/>
                <a:gd name="connsiteX194" fmla="*/ 304114 w 821093"/>
                <a:gd name="connsiteY194" fmla="*/ 214065 h 626079"/>
                <a:gd name="connsiteX195" fmla="*/ 339633 w 821093"/>
                <a:gd name="connsiteY195" fmla="*/ 249584 h 626079"/>
                <a:gd name="connsiteX196" fmla="*/ 339633 w 821093"/>
                <a:gd name="connsiteY196" fmla="*/ 285074 h 626079"/>
                <a:gd name="connsiteX197" fmla="*/ 366303 w 821093"/>
                <a:gd name="connsiteY197" fmla="*/ 311744 h 626079"/>
                <a:gd name="connsiteX198" fmla="*/ 455095 w 821093"/>
                <a:gd name="connsiteY198" fmla="*/ 311744 h 626079"/>
                <a:gd name="connsiteX199" fmla="*/ 481765 w 821093"/>
                <a:gd name="connsiteY199" fmla="*/ 285074 h 626079"/>
                <a:gd name="connsiteX200" fmla="*/ 481765 w 821093"/>
                <a:gd name="connsiteY200" fmla="*/ 249584 h 626079"/>
                <a:gd name="connsiteX201" fmla="*/ 517227 w 821093"/>
                <a:gd name="connsiteY201" fmla="*/ 214065 h 626079"/>
                <a:gd name="connsiteX202" fmla="*/ 523780 w 821093"/>
                <a:gd name="connsiteY202" fmla="*/ 214065 h 626079"/>
                <a:gd name="connsiteX203" fmla="*/ 548545 w 821093"/>
                <a:gd name="connsiteY203" fmla="*/ 304953 h 626079"/>
                <a:gd name="connsiteX204" fmla="*/ 541172 w 821093"/>
                <a:gd name="connsiteY204" fmla="*/ 309849 h 626079"/>
                <a:gd name="connsiteX205" fmla="*/ 531133 w 821093"/>
                <a:gd name="connsiteY205" fmla="*/ 309191 h 626079"/>
                <a:gd name="connsiteX206" fmla="*/ 531047 w 821093"/>
                <a:gd name="connsiteY206" fmla="*/ 309106 h 626079"/>
                <a:gd name="connsiteX207" fmla="*/ 520163 w 821093"/>
                <a:gd name="connsiteY207" fmla="*/ 309103 h 626079"/>
                <a:gd name="connsiteX208" fmla="*/ 520160 w 821093"/>
                <a:gd name="connsiteY208" fmla="*/ 309106 h 626079"/>
                <a:gd name="connsiteX209" fmla="*/ 504111 w 821093"/>
                <a:gd name="connsiteY209" fmla="*/ 325146 h 626079"/>
                <a:gd name="connsiteX210" fmla="*/ 504111 w 821093"/>
                <a:gd name="connsiteY210" fmla="*/ 336042 h 626079"/>
                <a:gd name="connsiteX211" fmla="*/ 504187 w 821093"/>
                <a:gd name="connsiteY211" fmla="*/ 336118 h 626079"/>
                <a:gd name="connsiteX212" fmla="*/ 504863 w 821093"/>
                <a:gd name="connsiteY212" fmla="*/ 346186 h 626079"/>
                <a:gd name="connsiteX213" fmla="*/ 498291 w 821093"/>
                <a:gd name="connsiteY213" fmla="*/ 355873 h 626079"/>
                <a:gd name="connsiteX214" fmla="*/ 488690 w 821093"/>
                <a:gd name="connsiteY214" fmla="*/ 358959 h 626079"/>
                <a:gd name="connsiteX215" fmla="*/ 488585 w 821093"/>
                <a:gd name="connsiteY215" fmla="*/ 358912 h 626079"/>
                <a:gd name="connsiteX216" fmla="*/ 478460 w 821093"/>
                <a:gd name="connsiteY216" fmla="*/ 362931 h 626079"/>
                <a:gd name="connsiteX217" fmla="*/ 469459 w 821093"/>
                <a:gd name="connsiteY217" fmla="*/ 383763 h 626079"/>
                <a:gd name="connsiteX218" fmla="*/ 473478 w 821093"/>
                <a:gd name="connsiteY218" fmla="*/ 393888 h 626079"/>
                <a:gd name="connsiteX219" fmla="*/ 477803 w 821093"/>
                <a:gd name="connsiteY219" fmla="*/ 402946 h 626079"/>
                <a:gd name="connsiteX220" fmla="*/ 474421 w 821093"/>
                <a:gd name="connsiteY220" fmla="*/ 419415 h 626079"/>
                <a:gd name="connsiteX221" fmla="*/ 466858 w 821093"/>
                <a:gd name="connsiteY221" fmla="*/ 426082 h 626079"/>
                <a:gd name="connsiteX222" fmla="*/ 466858 w 821093"/>
                <a:gd name="connsiteY222" fmla="*/ 426082 h 626079"/>
                <a:gd name="connsiteX223" fmla="*/ 459162 w 821093"/>
                <a:gd name="connsiteY223" fmla="*/ 433788 h 626079"/>
                <a:gd name="connsiteX224" fmla="*/ 459162 w 821093"/>
                <a:gd name="connsiteY224" fmla="*/ 456476 h 626079"/>
                <a:gd name="connsiteX225" fmla="*/ 466858 w 821093"/>
                <a:gd name="connsiteY225" fmla="*/ 464182 h 626079"/>
                <a:gd name="connsiteX226" fmla="*/ 466858 w 821093"/>
                <a:gd name="connsiteY226" fmla="*/ 464182 h 626079"/>
                <a:gd name="connsiteX227" fmla="*/ 474478 w 821093"/>
                <a:gd name="connsiteY227" fmla="*/ 470850 h 626079"/>
                <a:gd name="connsiteX228" fmla="*/ 476745 w 821093"/>
                <a:gd name="connsiteY228" fmla="*/ 482346 h 626079"/>
                <a:gd name="connsiteX229" fmla="*/ 472135 w 821093"/>
                <a:gd name="connsiteY229" fmla="*/ 491347 h 626079"/>
                <a:gd name="connsiteX230" fmla="*/ 472059 w 821093"/>
                <a:gd name="connsiteY230" fmla="*/ 491347 h 626079"/>
                <a:gd name="connsiteX231" fmla="*/ 467697 w 821093"/>
                <a:gd name="connsiteY231" fmla="*/ 501292 h 626079"/>
                <a:gd name="connsiteX232" fmla="*/ 476069 w 821093"/>
                <a:gd name="connsiteY232" fmla="*/ 522380 h 626079"/>
                <a:gd name="connsiteX233" fmla="*/ 486070 w 821093"/>
                <a:gd name="connsiteY233" fmla="*/ 526695 h 626079"/>
                <a:gd name="connsiteX234" fmla="*/ 486070 w 821093"/>
                <a:gd name="connsiteY234" fmla="*/ 526695 h 626079"/>
                <a:gd name="connsiteX235" fmla="*/ 495519 w 821093"/>
                <a:gd name="connsiteY235" fmla="*/ 530028 h 626079"/>
                <a:gd name="connsiteX236" fmla="*/ 504815 w 821093"/>
                <a:gd name="connsiteY236" fmla="*/ 544021 h 626079"/>
                <a:gd name="connsiteX237" fmla="*/ 504149 w 821093"/>
                <a:gd name="connsiteY237" fmla="*/ 554060 h 626079"/>
                <a:gd name="connsiteX238" fmla="*/ 504063 w 821093"/>
                <a:gd name="connsiteY238" fmla="*/ 554146 h 626079"/>
                <a:gd name="connsiteX239" fmla="*/ 504063 w 821093"/>
                <a:gd name="connsiteY239" fmla="*/ 565042 h 626079"/>
                <a:gd name="connsiteX240" fmla="*/ 520113 w 821093"/>
                <a:gd name="connsiteY240" fmla="*/ 581082 h 626079"/>
                <a:gd name="connsiteX241" fmla="*/ 530997 w 821093"/>
                <a:gd name="connsiteY241" fmla="*/ 581085 h 626079"/>
                <a:gd name="connsiteX242" fmla="*/ 531000 w 821093"/>
                <a:gd name="connsiteY242" fmla="*/ 581082 h 626079"/>
                <a:gd name="connsiteX243" fmla="*/ 531076 w 821093"/>
                <a:gd name="connsiteY243" fmla="*/ 581006 h 626079"/>
                <a:gd name="connsiteX244" fmla="*/ 541153 w 821093"/>
                <a:gd name="connsiteY244" fmla="*/ 580330 h 626079"/>
                <a:gd name="connsiteX245" fmla="*/ 550840 w 821093"/>
                <a:gd name="connsiteY245" fmla="*/ 586912 h 626079"/>
                <a:gd name="connsiteX246" fmla="*/ 553993 w 821093"/>
                <a:gd name="connsiteY246" fmla="*/ 596542 h 626079"/>
                <a:gd name="connsiteX247" fmla="*/ 553945 w 821093"/>
                <a:gd name="connsiteY247" fmla="*/ 596646 h 626079"/>
                <a:gd name="connsiteX248" fmla="*/ 557965 w 821093"/>
                <a:gd name="connsiteY248" fmla="*/ 606771 h 626079"/>
                <a:gd name="connsiteX249" fmla="*/ 578796 w 821093"/>
                <a:gd name="connsiteY249" fmla="*/ 615773 h 626079"/>
                <a:gd name="connsiteX250" fmla="*/ 588921 w 821093"/>
                <a:gd name="connsiteY250" fmla="*/ 611753 h 626079"/>
                <a:gd name="connsiteX251" fmla="*/ 588921 w 821093"/>
                <a:gd name="connsiteY251" fmla="*/ 611753 h 626079"/>
                <a:gd name="connsiteX252" fmla="*/ 597980 w 821093"/>
                <a:gd name="connsiteY252" fmla="*/ 607438 h 626079"/>
                <a:gd name="connsiteX253" fmla="*/ 614448 w 821093"/>
                <a:gd name="connsiteY253" fmla="*/ 610820 h 626079"/>
                <a:gd name="connsiteX254" fmla="*/ 621116 w 821093"/>
                <a:gd name="connsiteY254" fmla="*/ 618373 h 626079"/>
                <a:gd name="connsiteX255" fmla="*/ 621116 w 821093"/>
                <a:gd name="connsiteY255" fmla="*/ 618373 h 626079"/>
                <a:gd name="connsiteX256" fmla="*/ 628812 w 821093"/>
                <a:gd name="connsiteY256" fmla="*/ 626079 h 626079"/>
                <a:gd name="connsiteX257" fmla="*/ 651510 w 821093"/>
                <a:gd name="connsiteY257" fmla="*/ 626079 h 626079"/>
                <a:gd name="connsiteX258" fmla="*/ 659216 w 821093"/>
                <a:gd name="connsiteY258" fmla="*/ 618373 h 626079"/>
                <a:gd name="connsiteX259" fmla="*/ 659216 w 821093"/>
                <a:gd name="connsiteY259" fmla="*/ 618373 h 626079"/>
                <a:gd name="connsiteX260" fmla="*/ 665883 w 821093"/>
                <a:gd name="connsiteY260" fmla="*/ 610753 h 626079"/>
                <a:gd name="connsiteX261" fmla="*/ 677389 w 821093"/>
                <a:gd name="connsiteY261" fmla="*/ 608486 h 626079"/>
                <a:gd name="connsiteX262" fmla="*/ 686391 w 821093"/>
                <a:gd name="connsiteY262" fmla="*/ 613096 h 626079"/>
                <a:gd name="connsiteX263" fmla="*/ 686391 w 821093"/>
                <a:gd name="connsiteY263" fmla="*/ 613163 h 626079"/>
                <a:gd name="connsiteX264" fmla="*/ 696297 w 821093"/>
                <a:gd name="connsiteY264" fmla="*/ 617497 h 626079"/>
                <a:gd name="connsiteX265" fmla="*/ 717385 w 821093"/>
                <a:gd name="connsiteY265" fmla="*/ 609124 h 626079"/>
                <a:gd name="connsiteX266" fmla="*/ 721700 w 821093"/>
                <a:gd name="connsiteY266" fmla="*/ 599123 h 626079"/>
                <a:gd name="connsiteX267" fmla="*/ 721700 w 821093"/>
                <a:gd name="connsiteY267" fmla="*/ 599123 h 626079"/>
                <a:gd name="connsiteX268" fmla="*/ 725033 w 821093"/>
                <a:gd name="connsiteY268" fmla="*/ 589674 h 626079"/>
                <a:gd name="connsiteX269" fmla="*/ 739026 w 821093"/>
                <a:gd name="connsiteY269" fmla="*/ 580378 h 626079"/>
                <a:gd name="connsiteX270" fmla="*/ 749065 w 821093"/>
                <a:gd name="connsiteY270" fmla="*/ 581035 h 626079"/>
                <a:gd name="connsiteX271" fmla="*/ 749151 w 821093"/>
                <a:gd name="connsiteY271" fmla="*/ 581121 h 626079"/>
                <a:gd name="connsiteX272" fmla="*/ 760035 w 821093"/>
                <a:gd name="connsiteY272" fmla="*/ 581123 h 626079"/>
                <a:gd name="connsiteX273" fmla="*/ 760038 w 821093"/>
                <a:gd name="connsiteY273" fmla="*/ 581121 h 626079"/>
                <a:gd name="connsiteX274" fmla="*/ 776087 w 821093"/>
                <a:gd name="connsiteY274" fmla="*/ 565080 h 626079"/>
                <a:gd name="connsiteX275" fmla="*/ 776087 w 821093"/>
                <a:gd name="connsiteY275" fmla="*/ 554184 h 626079"/>
                <a:gd name="connsiteX276" fmla="*/ 776011 w 821093"/>
                <a:gd name="connsiteY276" fmla="*/ 554108 h 626079"/>
                <a:gd name="connsiteX277" fmla="*/ 775335 w 821093"/>
                <a:gd name="connsiteY277" fmla="*/ 544040 h 626079"/>
                <a:gd name="connsiteX278" fmla="*/ 781917 w 821093"/>
                <a:gd name="connsiteY278" fmla="*/ 534353 h 626079"/>
                <a:gd name="connsiteX279" fmla="*/ 791547 w 821093"/>
                <a:gd name="connsiteY279" fmla="*/ 531229 h 626079"/>
                <a:gd name="connsiteX280" fmla="*/ 791642 w 821093"/>
                <a:gd name="connsiteY280" fmla="*/ 531229 h 626079"/>
                <a:gd name="connsiteX281" fmla="*/ 801776 w 821093"/>
                <a:gd name="connsiteY281" fmla="*/ 527209 h 626079"/>
                <a:gd name="connsiteX282" fmla="*/ 810768 w 821093"/>
                <a:gd name="connsiteY282" fmla="*/ 506378 h 626079"/>
                <a:gd name="connsiteX283" fmla="*/ 806748 w 821093"/>
                <a:gd name="connsiteY283" fmla="*/ 496253 h 626079"/>
                <a:gd name="connsiteX284" fmla="*/ 806748 w 821093"/>
                <a:gd name="connsiteY284" fmla="*/ 496253 h 626079"/>
                <a:gd name="connsiteX285" fmla="*/ 802434 w 821093"/>
                <a:gd name="connsiteY285" fmla="*/ 487195 h 626079"/>
                <a:gd name="connsiteX286" fmla="*/ 805834 w 821093"/>
                <a:gd name="connsiteY286" fmla="*/ 470812 h 626079"/>
                <a:gd name="connsiteX287" fmla="*/ 813387 w 821093"/>
                <a:gd name="connsiteY287" fmla="*/ 464144 h 626079"/>
                <a:gd name="connsiteX288" fmla="*/ 813387 w 821093"/>
                <a:gd name="connsiteY288" fmla="*/ 464144 h 626079"/>
                <a:gd name="connsiteX289" fmla="*/ 821093 w 821093"/>
                <a:gd name="connsiteY289" fmla="*/ 456438 h 626079"/>
                <a:gd name="connsiteX290" fmla="*/ 821093 w 821093"/>
                <a:gd name="connsiteY290" fmla="*/ 433750 h 626079"/>
                <a:gd name="connsiteX291" fmla="*/ 813397 w 821093"/>
                <a:gd name="connsiteY291" fmla="*/ 426044 h 626079"/>
                <a:gd name="connsiteX292" fmla="*/ 180994 w 821093"/>
                <a:gd name="connsiteY292" fmla="*/ 506892 h 626079"/>
                <a:gd name="connsiteX293" fmla="*/ 119167 w 821093"/>
                <a:gd name="connsiteY293" fmla="*/ 445123 h 626079"/>
                <a:gd name="connsiteX294" fmla="*/ 180937 w 821093"/>
                <a:gd name="connsiteY294" fmla="*/ 383296 h 626079"/>
                <a:gd name="connsiteX295" fmla="*/ 242764 w 821093"/>
                <a:gd name="connsiteY295" fmla="*/ 445065 h 626079"/>
                <a:gd name="connsiteX296" fmla="*/ 242764 w 821093"/>
                <a:gd name="connsiteY296" fmla="*/ 445094 h 626079"/>
                <a:gd name="connsiteX297" fmla="*/ 180994 w 821093"/>
                <a:gd name="connsiteY297" fmla="*/ 506892 h 626079"/>
                <a:gd name="connsiteX298" fmla="*/ 445789 w 821093"/>
                <a:gd name="connsiteY298" fmla="*/ 89754 h 626079"/>
                <a:gd name="connsiteX299" fmla="*/ 445789 w 821093"/>
                <a:gd name="connsiteY299" fmla="*/ 25994 h 626079"/>
                <a:gd name="connsiteX300" fmla="*/ 530562 w 821093"/>
                <a:gd name="connsiteY300" fmla="*/ 25994 h 626079"/>
                <a:gd name="connsiteX301" fmla="*/ 544182 w 821093"/>
                <a:gd name="connsiteY301" fmla="*/ 34081 h 626079"/>
                <a:gd name="connsiteX302" fmla="*/ 574548 w 821093"/>
                <a:gd name="connsiteY302" fmla="*/ 89745 h 626079"/>
                <a:gd name="connsiteX303" fmla="*/ 445789 w 821093"/>
                <a:gd name="connsiteY303" fmla="*/ 89745 h 626079"/>
                <a:gd name="connsiteX304" fmla="*/ 445789 w 821093"/>
                <a:gd name="connsiteY304" fmla="*/ 89754 h 626079"/>
                <a:gd name="connsiteX305" fmla="*/ 640099 w 821093"/>
                <a:gd name="connsiteY305" fmla="*/ 506892 h 626079"/>
                <a:gd name="connsiteX306" fmla="*/ 578329 w 821093"/>
                <a:gd name="connsiteY306" fmla="*/ 445065 h 626079"/>
                <a:gd name="connsiteX307" fmla="*/ 640156 w 821093"/>
                <a:gd name="connsiteY307" fmla="*/ 383296 h 626079"/>
                <a:gd name="connsiteX308" fmla="*/ 701926 w 821093"/>
                <a:gd name="connsiteY308" fmla="*/ 445094 h 626079"/>
                <a:gd name="connsiteX309" fmla="*/ 640099 w 821093"/>
                <a:gd name="connsiteY309" fmla="*/ 506892 h 626079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82790 w 821093"/>
                <a:gd name="connsiteY53" fmla="*/ 26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45789 w 821093"/>
                <a:gd name="connsiteY299" fmla="*/ 12209 h 612294"/>
                <a:gd name="connsiteX300" fmla="*/ 530562 w 821093"/>
                <a:gd name="connsiteY300" fmla="*/ 12209 h 612294"/>
                <a:gd name="connsiteX301" fmla="*/ 544182 w 821093"/>
                <a:gd name="connsiteY301" fmla="*/ 20296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45789 w 821093"/>
                <a:gd name="connsiteY299" fmla="*/ 12209 h 612294"/>
                <a:gd name="connsiteX300" fmla="*/ 530562 w 821093"/>
                <a:gd name="connsiteY300" fmla="*/ 12209 h 612294"/>
                <a:gd name="connsiteX301" fmla="*/ 544182 w 821093"/>
                <a:gd name="connsiteY301" fmla="*/ 20296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98176 w 821093"/>
                <a:gd name="connsiteY299" fmla="*/ 71740 h 612294"/>
                <a:gd name="connsiteX300" fmla="*/ 530562 w 821093"/>
                <a:gd name="connsiteY300" fmla="*/ 12209 h 612294"/>
                <a:gd name="connsiteX301" fmla="*/ 544182 w 821093"/>
                <a:gd name="connsiteY301" fmla="*/ 20296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98176 w 821093"/>
                <a:gd name="connsiteY299" fmla="*/ 71740 h 612294"/>
                <a:gd name="connsiteX300" fmla="*/ 530562 w 821093"/>
                <a:gd name="connsiteY300" fmla="*/ 12209 h 612294"/>
                <a:gd name="connsiteX301" fmla="*/ 556088 w 821093"/>
                <a:gd name="connsiteY301" fmla="*/ 86971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98176 w 821093"/>
                <a:gd name="connsiteY299" fmla="*/ 71740 h 612294"/>
                <a:gd name="connsiteX300" fmla="*/ 532943 w 821093"/>
                <a:gd name="connsiteY300" fmla="*/ 88409 h 612294"/>
                <a:gd name="connsiteX301" fmla="*/ 556088 w 821093"/>
                <a:gd name="connsiteY301" fmla="*/ 86971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340519 h 540554"/>
                <a:gd name="connsiteX1" fmla="*/ 813397 w 821093"/>
                <a:gd name="connsiteY1" fmla="*/ 340519 h 540554"/>
                <a:gd name="connsiteX2" fmla="*/ 805777 w 821093"/>
                <a:gd name="connsiteY2" fmla="*/ 333852 h 540554"/>
                <a:gd name="connsiteX3" fmla="*/ 803520 w 821093"/>
                <a:gd name="connsiteY3" fmla="*/ 322355 h 540554"/>
                <a:gd name="connsiteX4" fmla="*/ 808130 w 821093"/>
                <a:gd name="connsiteY4" fmla="*/ 313354 h 540554"/>
                <a:gd name="connsiteX5" fmla="*/ 808196 w 821093"/>
                <a:gd name="connsiteY5" fmla="*/ 313354 h 540554"/>
                <a:gd name="connsiteX6" fmla="*/ 812502 w 821093"/>
                <a:gd name="connsiteY6" fmla="*/ 303372 h 540554"/>
                <a:gd name="connsiteX7" fmla="*/ 804129 w 821093"/>
                <a:gd name="connsiteY7" fmla="*/ 282283 h 540554"/>
                <a:gd name="connsiteX8" fmla="*/ 794128 w 821093"/>
                <a:gd name="connsiteY8" fmla="*/ 277968 h 540554"/>
                <a:gd name="connsiteX9" fmla="*/ 794128 w 821093"/>
                <a:gd name="connsiteY9" fmla="*/ 277968 h 540554"/>
                <a:gd name="connsiteX10" fmla="*/ 784679 w 821093"/>
                <a:gd name="connsiteY10" fmla="*/ 274635 h 540554"/>
                <a:gd name="connsiteX11" fmla="*/ 775383 w 821093"/>
                <a:gd name="connsiteY11" fmla="*/ 260642 h 540554"/>
                <a:gd name="connsiteX12" fmla="*/ 776040 w 821093"/>
                <a:gd name="connsiteY12" fmla="*/ 250603 h 540554"/>
                <a:gd name="connsiteX13" fmla="*/ 776126 w 821093"/>
                <a:gd name="connsiteY13" fmla="*/ 250517 h 540554"/>
                <a:gd name="connsiteX14" fmla="*/ 776126 w 821093"/>
                <a:gd name="connsiteY14" fmla="*/ 239621 h 540554"/>
                <a:gd name="connsiteX15" fmla="*/ 760114 w 821093"/>
                <a:gd name="connsiteY15" fmla="*/ 223581 h 540554"/>
                <a:gd name="connsiteX16" fmla="*/ 749230 w 821093"/>
                <a:gd name="connsiteY16" fmla="*/ 223578 h 540554"/>
                <a:gd name="connsiteX17" fmla="*/ 749227 w 821093"/>
                <a:gd name="connsiteY17" fmla="*/ 223581 h 540554"/>
                <a:gd name="connsiteX18" fmla="*/ 749151 w 821093"/>
                <a:gd name="connsiteY18" fmla="*/ 223657 h 540554"/>
                <a:gd name="connsiteX19" fmla="*/ 739083 w 821093"/>
                <a:gd name="connsiteY19" fmla="*/ 224333 h 540554"/>
                <a:gd name="connsiteX20" fmla="*/ 729396 w 821093"/>
                <a:gd name="connsiteY20" fmla="*/ 217751 h 540554"/>
                <a:gd name="connsiteX21" fmla="*/ 726310 w 821093"/>
                <a:gd name="connsiteY21" fmla="*/ 208150 h 540554"/>
                <a:gd name="connsiteX22" fmla="*/ 726310 w 821093"/>
                <a:gd name="connsiteY22" fmla="*/ 208045 h 540554"/>
                <a:gd name="connsiteX23" fmla="*/ 722290 w 821093"/>
                <a:gd name="connsiteY23" fmla="*/ 197920 h 540554"/>
                <a:gd name="connsiteX24" fmla="*/ 701459 w 821093"/>
                <a:gd name="connsiteY24" fmla="*/ 188919 h 540554"/>
                <a:gd name="connsiteX25" fmla="*/ 691334 w 821093"/>
                <a:gd name="connsiteY25" fmla="*/ 192939 h 540554"/>
                <a:gd name="connsiteX26" fmla="*/ 691334 w 821093"/>
                <a:gd name="connsiteY26" fmla="*/ 192939 h 540554"/>
                <a:gd name="connsiteX27" fmla="*/ 682276 w 821093"/>
                <a:gd name="connsiteY27" fmla="*/ 197254 h 540554"/>
                <a:gd name="connsiteX28" fmla="*/ 665798 w 821093"/>
                <a:gd name="connsiteY28" fmla="*/ 193872 h 540554"/>
                <a:gd name="connsiteX29" fmla="*/ 659130 w 821093"/>
                <a:gd name="connsiteY29" fmla="*/ 186309 h 540554"/>
                <a:gd name="connsiteX30" fmla="*/ 659130 w 821093"/>
                <a:gd name="connsiteY30" fmla="*/ 186309 h 540554"/>
                <a:gd name="connsiteX31" fmla="*/ 651472 w 821093"/>
                <a:gd name="connsiteY31" fmla="*/ 178594 h 540554"/>
                <a:gd name="connsiteX32" fmla="*/ 628774 w 821093"/>
                <a:gd name="connsiteY32" fmla="*/ 178594 h 540554"/>
                <a:gd name="connsiteX33" fmla="*/ 621078 w 821093"/>
                <a:gd name="connsiteY33" fmla="*/ 186300 h 540554"/>
                <a:gd name="connsiteX34" fmla="*/ 621078 w 821093"/>
                <a:gd name="connsiteY34" fmla="*/ 186300 h 540554"/>
                <a:gd name="connsiteX35" fmla="*/ 614410 w 821093"/>
                <a:gd name="connsiteY35" fmla="*/ 193920 h 540554"/>
                <a:gd name="connsiteX36" fmla="*/ 602913 w 821093"/>
                <a:gd name="connsiteY36" fmla="*/ 196187 h 540554"/>
                <a:gd name="connsiteX37" fmla="*/ 601447 w 821093"/>
                <a:gd name="connsiteY37" fmla="*/ 196263 h 540554"/>
                <a:gd name="connsiteX38" fmla="*/ 582987 w 821093"/>
                <a:gd name="connsiteY38" fmla="*/ 128559 h 540554"/>
                <a:gd name="connsiteX39" fmla="*/ 677056 w 821093"/>
                <a:gd name="connsiteY39" fmla="*/ 128559 h 540554"/>
                <a:gd name="connsiteX40" fmla="*/ 712575 w 821093"/>
                <a:gd name="connsiteY40" fmla="*/ 164078 h 540554"/>
                <a:gd name="connsiteX41" fmla="*/ 721452 w 821093"/>
                <a:gd name="connsiteY41" fmla="*/ 172955 h 540554"/>
                <a:gd name="connsiteX42" fmla="*/ 783612 w 821093"/>
                <a:gd name="connsiteY42" fmla="*/ 172955 h 540554"/>
                <a:gd name="connsiteX43" fmla="*/ 801367 w 821093"/>
                <a:gd name="connsiteY43" fmla="*/ 155220 h 540554"/>
                <a:gd name="connsiteX44" fmla="*/ 801367 w 821093"/>
                <a:gd name="connsiteY44" fmla="*/ 155201 h 540554"/>
                <a:gd name="connsiteX45" fmla="*/ 801367 w 821093"/>
                <a:gd name="connsiteY45" fmla="*/ 137427 h 540554"/>
                <a:gd name="connsiteX46" fmla="*/ 783622 w 821093"/>
                <a:gd name="connsiteY46" fmla="*/ 119663 h 540554"/>
                <a:gd name="connsiteX47" fmla="*/ 783612 w 821093"/>
                <a:gd name="connsiteY47" fmla="*/ 119663 h 540554"/>
                <a:gd name="connsiteX48" fmla="*/ 783612 w 821093"/>
                <a:gd name="connsiteY48" fmla="*/ 111281 h 540554"/>
                <a:gd name="connsiteX49" fmla="*/ 713613 w 821093"/>
                <a:gd name="connsiteY49" fmla="*/ 25013 h 540554"/>
                <a:gd name="connsiteX50" fmla="*/ 618363 w 821093"/>
                <a:gd name="connsiteY50" fmla="*/ 4963 h 540554"/>
                <a:gd name="connsiteX51" fmla="*/ 572882 w 821093"/>
                <a:gd name="connsiteY51" fmla="*/ 20812 h 540554"/>
                <a:gd name="connsiteX52" fmla="*/ 554374 w 821093"/>
                <a:gd name="connsiteY52" fmla="*/ 9526 h 540554"/>
                <a:gd name="connsiteX53" fmla="*/ 397078 w 821093"/>
                <a:gd name="connsiteY53" fmla="*/ 7144 h 540554"/>
                <a:gd name="connsiteX54" fmla="*/ 365646 w 821093"/>
                <a:gd name="connsiteY54" fmla="*/ 16222 h 540554"/>
                <a:gd name="connsiteX55" fmla="*/ 352025 w 821093"/>
                <a:gd name="connsiteY55" fmla="*/ 13107 h 540554"/>
                <a:gd name="connsiteX56" fmla="*/ 73247 w 821093"/>
                <a:gd name="connsiteY56" fmla="*/ 13107 h 540554"/>
                <a:gd name="connsiteX57" fmla="*/ 37729 w 821093"/>
                <a:gd name="connsiteY57" fmla="*/ 48625 h 540554"/>
                <a:gd name="connsiteX58" fmla="*/ 37729 w 821093"/>
                <a:gd name="connsiteY58" fmla="*/ 155182 h 540554"/>
                <a:gd name="connsiteX59" fmla="*/ 55483 w 821093"/>
                <a:gd name="connsiteY59" fmla="*/ 172936 h 540554"/>
                <a:gd name="connsiteX60" fmla="*/ 55493 w 821093"/>
                <a:gd name="connsiteY60" fmla="*/ 172936 h 540554"/>
                <a:gd name="connsiteX61" fmla="*/ 108766 w 821093"/>
                <a:gd name="connsiteY61" fmla="*/ 172936 h 540554"/>
                <a:gd name="connsiteX62" fmla="*/ 108766 w 821093"/>
                <a:gd name="connsiteY62" fmla="*/ 164059 h 540554"/>
                <a:gd name="connsiteX63" fmla="*/ 144285 w 821093"/>
                <a:gd name="connsiteY63" fmla="*/ 128540 h 540554"/>
                <a:gd name="connsiteX64" fmla="*/ 238068 w 821093"/>
                <a:gd name="connsiteY64" fmla="*/ 128540 h 540554"/>
                <a:gd name="connsiteX65" fmla="*/ 219532 w 821093"/>
                <a:gd name="connsiteY65" fmla="*/ 196530 h 540554"/>
                <a:gd name="connsiteX66" fmla="*/ 206645 w 821093"/>
                <a:gd name="connsiteY66" fmla="*/ 193882 h 540554"/>
                <a:gd name="connsiteX67" fmla="*/ 199977 w 821093"/>
                <a:gd name="connsiteY67" fmla="*/ 186328 h 540554"/>
                <a:gd name="connsiteX68" fmla="*/ 199977 w 821093"/>
                <a:gd name="connsiteY68" fmla="*/ 186328 h 540554"/>
                <a:gd name="connsiteX69" fmla="*/ 192319 w 821093"/>
                <a:gd name="connsiteY69" fmla="*/ 178594 h 540554"/>
                <a:gd name="connsiteX70" fmla="*/ 169621 w 821093"/>
                <a:gd name="connsiteY70" fmla="*/ 178594 h 540554"/>
                <a:gd name="connsiteX71" fmla="*/ 161915 w 821093"/>
                <a:gd name="connsiteY71" fmla="*/ 186300 h 540554"/>
                <a:gd name="connsiteX72" fmla="*/ 161915 w 821093"/>
                <a:gd name="connsiteY72" fmla="*/ 186300 h 540554"/>
                <a:gd name="connsiteX73" fmla="*/ 155296 w 821093"/>
                <a:gd name="connsiteY73" fmla="*/ 193920 h 540554"/>
                <a:gd name="connsiteX74" fmla="*/ 143789 w 821093"/>
                <a:gd name="connsiteY74" fmla="*/ 196187 h 540554"/>
                <a:gd name="connsiteX75" fmla="*/ 134788 w 821093"/>
                <a:gd name="connsiteY75" fmla="*/ 191577 h 540554"/>
                <a:gd name="connsiteX76" fmla="*/ 134788 w 821093"/>
                <a:gd name="connsiteY76" fmla="*/ 191510 h 540554"/>
                <a:gd name="connsiteX77" fmla="*/ 124797 w 821093"/>
                <a:gd name="connsiteY77" fmla="*/ 187167 h 540554"/>
                <a:gd name="connsiteX78" fmla="*/ 103708 w 821093"/>
                <a:gd name="connsiteY78" fmla="*/ 195539 h 540554"/>
                <a:gd name="connsiteX79" fmla="*/ 99393 w 821093"/>
                <a:gd name="connsiteY79" fmla="*/ 205540 h 540554"/>
                <a:gd name="connsiteX80" fmla="*/ 99393 w 821093"/>
                <a:gd name="connsiteY80" fmla="*/ 205540 h 540554"/>
                <a:gd name="connsiteX81" fmla="*/ 96060 w 821093"/>
                <a:gd name="connsiteY81" fmla="*/ 214989 h 540554"/>
                <a:gd name="connsiteX82" fmla="*/ 82067 w 821093"/>
                <a:gd name="connsiteY82" fmla="*/ 224285 h 540554"/>
                <a:gd name="connsiteX83" fmla="*/ 72028 w 821093"/>
                <a:gd name="connsiteY83" fmla="*/ 223628 h 540554"/>
                <a:gd name="connsiteX84" fmla="*/ 71942 w 821093"/>
                <a:gd name="connsiteY84" fmla="*/ 223543 h 540554"/>
                <a:gd name="connsiteX85" fmla="*/ 61058 w 821093"/>
                <a:gd name="connsiteY85" fmla="*/ 223540 h 540554"/>
                <a:gd name="connsiteX86" fmla="*/ 61055 w 821093"/>
                <a:gd name="connsiteY86" fmla="*/ 223543 h 540554"/>
                <a:gd name="connsiteX87" fmla="*/ 44977 w 821093"/>
                <a:gd name="connsiteY87" fmla="*/ 239621 h 540554"/>
                <a:gd name="connsiteX88" fmla="*/ 44977 w 821093"/>
                <a:gd name="connsiteY88" fmla="*/ 250517 h 540554"/>
                <a:gd name="connsiteX89" fmla="*/ 45053 w 821093"/>
                <a:gd name="connsiteY89" fmla="*/ 250593 h 540554"/>
                <a:gd name="connsiteX90" fmla="*/ 45739 w 821093"/>
                <a:gd name="connsiteY90" fmla="*/ 260661 h 540554"/>
                <a:gd name="connsiteX91" fmla="*/ 39157 w 821093"/>
                <a:gd name="connsiteY91" fmla="*/ 270348 h 540554"/>
                <a:gd name="connsiteX92" fmla="*/ 29547 w 821093"/>
                <a:gd name="connsiteY92" fmla="*/ 273434 h 540554"/>
                <a:gd name="connsiteX93" fmla="*/ 29451 w 821093"/>
                <a:gd name="connsiteY93" fmla="*/ 273387 h 540554"/>
                <a:gd name="connsiteX94" fmla="*/ 19317 w 821093"/>
                <a:gd name="connsiteY94" fmla="*/ 277406 h 540554"/>
                <a:gd name="connsiteX95" fmla="*/ 10325 w 821093"/>
                <a:gd name="connsiteY95" fmla="*/ 298238 h 540554"/>
                <a:gd name="connsiteX96" fmla="*/ 14307 w 821093"/>
                <a:gd name="connsiteY96" fmla="*/ 308363 h 540554"/>
                <a:gd name="connsiteX97" fmla="*/ 14307 w 821093"/>
                <a:gd name="connsiteY97" fmla="*/ 308363 h 540554"/>
                <a:gd name="connsiteX98" fmla="*/ 18621 w 821093"/>
                <a:gd name="connsiteY98" fmla="*/ 317421 h 540554"/>
                <a:gd name="connsiteX99" fmla="*/ 15259 w 821093"/>
                <a:gd name="connsiteY99" fmla="*/ 333852 h 540554"/>
                <a:gd name="connsiteX100" fmla="*/ 7706 w 821093"/>
                <a:gd name="connsiteY100" fmla="*/ 340519 h 540554"/>
                <a:gd name="connsiteX101" fmla="*/ 7706 w 821093"/>
                <a:gd name="connsiteY101" fmla="*/ 340519 h 540554"/>
                <a:gd name="connsiteX102" fmla="*/ 0 w 821093"/>
                <a:gd name="connsiteY102" fmla="*/ 348225 h 540554"/>
                <a:gd name="connsiteX103" fmla="*/ 0 w 821093"/>
                <a:gd name="connsiteY103" fmla="*/ 370913 h 540554"/>
                <a:gd name="connsiteX104" fmla="*/ 7696 w 821093"/>
                <a:gd name="connsiteY104" fmla="*/ 378619 h 540554"/>
                <a:gd name="connsiteX105" fmla="*/ 7696 w 821093"/>
                <a:gd name="connsiteY105" fmla="*/ 378619 h 540554"/>
                <a:gd name="connsiteX106" fmla="*/ 15316 w 821093"/>
                <a:gd name="connsiteY106" fmla="*/ 385287 h 540554"/>
                <a:gd name="connsiteX107" fmla="*/ 17574 w 821093"/>
                <a:gd name="connsiteY107" fmla="*/ 396783 h 540554"/>
                <a:gd name="connsiteX108" fmla="*/ 12964 w 821093"/>
                <a:gd name="connsiteY108" fmla="*/ 405784 h 540554"/>
                <a:gd name="connsiteX109" fmla="*/ 12897 w 821093"/>
                <a:gd name="connsiteY109" fmla="*/ 405784 h 540554"/>
                <a:gd name="connsiteX110" fmla="*/ 8592 w 821093"/>
                <a:gd name="connsiteY110" fmla="*/ 415767 h 540554"/>
                <a:gd name="connsiteX111" fmla="*/ 16964 w 821093"/>
                <a:gd name="connsiteY111" fmla="*/ 436855 h 540554"/>
                <a:gd name="connsiteX112" fmla="*/ 26965 w 821093"/>
                <a:gd name="connsiteY112" fmla="*/ 441170 h 540554"/>
                <a:gd name="connsiteX113" fmla="*/ 26965 w 821093"/>
                <a:gd name="connsiteY113" fmla="*/ 441170 h 540554"/>
                <a:gd name="connsiteX114" fmla="*/ 36414 w 821093"/>
                <a:gd name="connsiteY114" fmla="*/ 444503 h 540554"/>
                <a:gd name="connsiteX115" fmla="*/ 45710 w 821093"/>
                <a:gd name="connsiteY115" fmla="*/ 458496 h 540554"/>
                <a:gd name="connsiteX116" fmla="*/ 45053 w 821093"/>
                <a:gd name="connsiteY116" fmla="*/ 468535 h 540554"/>
                <a:gd name="connsiteX117" fmla="*/ 44968 w 821093"/>
                <a:gd name="connsiteY117" fmla="*/ 468621 h 540554"/>
                <a:gd name="connsiteX118" fmla="*/ 44968 w 821093"/>
                <a:gd name="connsiteY118" fmla="*/ 479517 h 540554"/>
                <a:gd name="connsiteX119" fmla="*/ 61017 w 821093"/>
                <a:gd name="connsiteY119" fmla="*/ 495557 h 540554"/>
                <a:gd name="connsiteX120" fmla="*/ 71901 w 821093"/>
                <a:gd name="connsiteY120" fmla="*/ 495560 h 540554"/>
                <a:gd name="connsiteX121" fmla="*/ 71904 w 821093"/>
                <a:gd name="connsiteY121" fmla="*/ 495557 h 540554"/>
                <a:gd name="connsiteX122" fmla="*/ 71980 w 821093"/>
                <a:gd name="connsiteY122" fmla="*/ 495481 h 540554"/>
                <a:gd name="connsiteX123" fmla="*/ 82048 w 821093"/>
                <a:gd name="connsiteY123" fmla="*/ 494805 h 540554"/>
                <a:gd name="connsiteX124" fmla="*/ 91735 w 821093"/>
                <a:gd name="connsiteY124" fmla="*/ 501387 h 540554"/>
                <a:gd name="connsiteX125" fmla="*/ 94821 w 821093"/>
                <a:gd name="connsiteY125" fmla="*/ 510988 h 540554"/>
                <a:gd name="connsiteX126" fmla="*/ 94821 w 821093"/>
                <a:gd name="connsiteY126" fmla="*/ 511093 h 540554"/>
                <a:gd name="connsiteX127" fmla="*/ 98841 w 821093"/>
                <a:gd name="connsiteY127" fmla="*/ 521218 h 540554"/>
                <a:gd name="connsiteX128" fmla="*/ 119672 w 821093"/>
                <a:gd name="connsiteY128" fmla="*/ 530219 h 540554"/>
                <a:gd name="connsiteX129" fmla="*/ 129797 w 821093"/>
                <a:gd name="connsiteY129" fmla="*/ 526199 h 540554"/>
                <a:gd name="connsiteX130" fmla="*/ 129797 w 821093"/>
                <a:gd name="connsiteY130" fmla="*/ 526199 h 540554"/>
                <a:gd name="connsiteX131" fmla="*/ 138855 w 821093"/>
                <a:gd name="connsiteY131" fmla="*/ 521885 h 540554"/>
                <a:gd name="connsiteX132" fmla="*/ 155334 w 821093"/>
                <a:gd name="connsiteY132" fmla="*/ 525266 h 540554"/>
                <a:gd name="connsiteX133" fmla="*/ 161954 w 821093"/>
                <a:gd name="connsiteY133" fmla="*/ 532829 h 540554"/>
                <a:gd name="connsiteX134" fmla="*/ 161954 w 821093"/>
                <a:gd name="connsiteY134" fmla="*/ 532829 h 540554"/>
                <a:gd name="connsiteX135" fmla="*/ 169659 w 821093"/>
                <a:gd name="connsiteY135" fmla="*/ 540535 h 540554"/>
                <a:gd name="connsiteX136" fmla="*/ 192357 w 821093"/>
                <a:gd name="connsiteY136" fmla="*/ 540535 h 540554"/>
                <a:gd name="connsiteX137" fmla="*/ 200054 w 821093"/>
                <a:gd name="connsiteY137" fmla="*/ 532829 h 540554"/>
                <a:gd name="connsiteX138" fmla="*/ 200054 w 821093"/>
                <a:gd name="connsiteY138" fmla="*/ 532829 h 540554"/>
                <a:gd name="connsiteX139" fmla="*/ 206721 w 821093"/>
                <a:gd name="connsiteY139" fmla="*/ 525209 h 540554"/>
                <a:gd name="connsiteX140" fmla="*/ 218218 w 821093"/>
                <a:gd name="connsiteY140" fmla="*/ 522942 h 540554"/>
                <a:gd name="connsiteX141" fmla="*/ 227219 w 821093"/>
                <a:gd name="connsiteY141" fmla="*/ 527552 h 540554"/>
                <a:gd name="connsiteX142" fmla="*/ 227219 w 821093"/>
                <a:gd name="connsiteY142" fmla="*/ 527619 h 540554"/>
                <a:gd name="connsiteX143" fmla="*/ 237220 w 821093"/>
                <a:gd name="connsiteY143" fmla="*/ 531943 h 540554"/>
                <a:gd name="connsiteX144" fmla="*/ 258308 w 821093"/>
                <a:gd name="connsiteY144" fmla="*/ 523571 h 540554"/>
                <a:gd name="connsiteX145" fmla="*/ 262639 w 821093"/>
                <a:gd name="connsiteY145" fmla="*/ 513585 h 540554"/>
                <a:gd name="connsiteX146" fmla="*/ 262633 w 821093"/>
                <a:gd name="connsiteY146" fmla="*/ 513569 h 540554"/>
                <a:gd name="connsiteX147" fmla="*/ 262633 w 821093"/>
                <a:gd name="connsiteY147" fmla="*/ 513569 h 540554"/>
                <a:gd name="connsiteX148" fmla="*/ 265976 w 821093"/>
                <a:gd name="connsiteY148" fmla="*/ 504120 h 540554"/>
                <a:gd name="connsiteX149" fmla="*/ 279968 w 821093"/>
                <a:gd name="connsiteY149" fmla="*/ 494824 h 540554"/>
                <a:gd name="connsiteX150" fmla="*/ 290008 w 821093"/>
                <a:gd name="connsiteY150" fmla="*/ 495481 h 540554"/>
                <a:gd name="connsiteX151" fmla="*/ 290093 w 821093"/>
                <a:gd name="connsiteY151" fmla="*/ 495567 h 540554"/>
                <a:gd name="connsiteX152" fmla="*/ 300978 w 821093"/>
                <a:gd name="connsiteY152" fmla="*/ 495570 h 540554"/>
                <a:gd name="connsiteX153" fmla="*/ 300981 w 821093"/>
                <a:gd name="connsiteY153" fmla="*/ 495567 h 540554"/>
                <a:gd name="connsiteX154" fmla="*/ 317030 w 821093"/>
                <a:gd name="connsiteY154" fmla="*/ 479527 h 540554"/>
                <a:gd name="connsiteX155" fmla="*/ 317030 w 821093"/>
                <a:gd name="connsiteY155" fmla="*/ 468630 h 540554"/>
                <a:gd name="connsiteX156" fmla="*/ 316954 w 821093"/>
                <a:gd name="connsiteY156" fmla="*/ 468554 h 540554"/>
                <a:gd name="connsiteX157" fmla="*/ 316278 w 821093"/>
                <a:gd name="connsiteY157" fmla="*/ 458486 h 540554"/>
                <a:gd name="connsiteX158" fmla="*/ 322850 w 821093"/>
                <a:gd name="connsiteY158" fmla="*/ 448799 h 540554"/>
                <a:gd name="connsiteX159" fmla="*/ 332451 w 821093"/>
                <a:gd name="connsiteY159" fmla="*/ 445713 h 540554"/>
                <a:gd name="connsiteX160" fmla="*/ 332556 w 821093"/>
                <a:gd name="connsiteY160" fmla="*/ 445713 h 540554"/>
                <a:gd name="connsiteX161" fmla="*/ 342681 w 821093"/>
                <a:gd name="connsiteY161" fmla="*/ 441694 h 540554"/>
                <a:gd name="connsiteX162" fmla="*/ 351682 w 821093"/>
                <a:gd name="connsiteY162" fmla="*/ 420862 h 540554"/>
                <a:gd name="connsiteX163" fmla="*/ 347663 w 821093"/>
                <a:gd name="connsiteY163" fmla="*/ 410737 h 540554"/>
                <a:gd name="connsiteX164" fmla="*/ 343338 w 821093"/>
                <a:gd name="connsiteY164" fmla="*/ 401679 h 540554"/>
                <a:gd name="connsiteX165" fmla="*/ 346720 w 821093"/>
                <a:gd name="connsiteY165" fmla="*/ 385210 h 540554"/>
                <a:gd name="connsiteX166" fmla="*/ 354282 w 821093"/>
                <a:gd name="connsiteY166" fmla="*/ 378543 h 540554"/>
                <a:gd name="connsiteX167" fmla="*/ 354282 w 821093"/>
                <a:gd name="connsiteY167" fmla="*/ 378543 h 540554"/>
                <a:gd name="connsiteX168" fmla="*/ 361979 w 821093"/>
                <a:gd name="connsiteY168" fmla="*/ 370837 h 540554"/>
                <a:gd name="connsiteX169" fmla="*/ 361979 w 821093"/>
                <a:gd name="connsiteY169" fmla="*/ 348225 h 540554"/>
                <a:gd name="connsiteX170" fmla="*/ 354273 w 821093"/>
                <a:gd name="connsiteY170" fmla="*/ 340519 h 540554"/>
                <a:gd name="connsiteX171" fmla="*/ 354244 w 821093"/>
                <a:gd name="connsiteY171" fmla="*/ 340519 h 540554"/>
                <a:gd name="connsiteX172" fmla="*/ 354244 w 821093"/>
                <a:gd name="connsiteY172" fmla="*/ 340519 h 540554"/>
                <a:gd name="connsiteX173" fmla="*/ 346624 w 821093"/>
                <a:gd name="connsiteY173" fmla="*/ 333852 h 540554"/>
                <a:gd name="connsiteX174" fmla="*/ 344357 w 821093"/>
                <a:gd name="connsiteY174" fmla="*/ 322355 h 540554"/>
                <a:gd name="connsiteX175" fmla="*/ 348967 w 821093"/>
                <a:gd name="connsiteY175" fmla="*/ 313354 h 540554"/>
                <a:gd name="connsiteX176" fmla="*/ 349044 w 821093"/>
                <a:gd name="connsiteY176" fmla="*/ 313354 h 540554"/>
                <a:gd name="connsiteX177" fmla="*/ 353399 w 821093"/>
                <a:gd name="connsiteY177" fmla="*/ 303379 h 540554"/>
                <a:gd name="connsiteX178" fmla="*/ 353397 w 821093"/>
                <a:gd name="connsiteY178" fmla="*/ 303372 h 540554"/>
                <a:gd name="connsiteX179" fmla="*/ 345024 w 821093"/>
                <a:gd name="connsiteY179" fmla="*/ 282283 h 540554"/>
                <a:gd name="connsiteX180" fmla="*/ 335023 w 821093"/>
                <a:gd name="connsiteY180" fmla="*/ 277968 h 540554"/>
                <a:gd name="connsiteX181" fmla="*/ 335023 w 821093"/>
                <a:gd name="connsiteY181" fmla="*/ 277968 h 540554"/>
                <a:gd name="connsiteX182" fmla="*/ 325574 w 821093"/>
                <a:gd name="connsiteY182" fmla="*/ 274635 h 540554"/>
                <a:gd name="connsiteX183" fmla="*/ 316278 w 821093"/>
                <a:gd name="connsiteY183" fmla="*/ 260642 h 540554"/>
                <a:gd name="connsiteX184" fmla="*/ 316944 w 821093"/>
                <a:gd name="connsiteY184" fmla="*/ 250603 h 540554"/>
                <a:gd name="connsiteX185" fmla="*/ 317030 w 821093"/>
                <a:gd name="connsiteY185" fmla="*/ 250517 h 540554"/>
                <a:gd name="connsiteX186" fmla="*/ 317030 w 821093"/>
                <a:gd name="connsiteY186" fmla="*/ 239621 h 540554"/>
                <a:gd name="connsiteX187" fmla="*/ 300914 w 821093"/>
                <a:gd name="connsiteY187" fmla="*/ 223581 h 540554"/>
                <a:gd name="connsiteX188" fmla="*/ 290030 w 821093"/>
                <a:gd name="connsiteY188" fmla="*/ 223578 h 540554"/>
                <a:gd name="connsiteX189" fmla="*/ 290027 w 821093"/>
                <a:gd name="connsiteY189" fmla="*/ 223581 h 540554"/>
                <a:gd name="connsiteX190" fmla="*/ 289951 w 821093"/>
                <a:gd name="connsiteY190" fmla="*/ 223657 h 540554"/>
                <a:gd name="connsiteX191" fmla="*/ 279873 w 821093"/>
                <a:gd name="connsiteY191" fmla="*/ 224333 h 540554"/>
                <a:gd name="connsiteX192" fmla="*/ 272548 w 821093"/>
                <a:gd name="connsiteY192" fmla="*/ 219361 h 540554"/>
                <a:gd name="connsiteX193" fmla="*/ 297313 w 821093"/>
                <a:gd name="connsiteY193" fmla="*/ 128540 h 540554"/>
                <a:gd name="connsiteX194" fmla="*/ 304114 w 821093"/>
                <a:gd name="connsiteY194" fmla="*/ 128540 h 540554"/>
                <a:gd name="connsiteX195" fmla="*/ 339633 w 821093"/>
                <a:gd name="connsiteY195" fmla="*/ 164059 h 540554"/>
                <a:gd name="connsiteX196" fmla="*/ 339633 w 821093"/>
                <a:gd name="connsiteY196" fmla="*/ 199549 h 540554"/>
                <a:gd name="connsiteX197" fmla="*/ 366303 w 821093"/>
                <a:gd name="connsiteY197" fmla="*/ 226219 h 540554"/>
                <a:gd name="connsiteX198" fmla="*/ 455095 w 821093"/>
                <a:gd name="connsiteY198" fmla="*/ 226219 h 540554"/>
                <a:gd name="connsiteX199" fmla="*/ 481765 w 821093"/>
                <a:gd name="connsiteY199" fmla="*/ 199549 h 540554"/>
                <a:gd name="connsiteX200" fmla="*/ 481765 w 821093"/>
                <a:gd name="connsiteY200" fmla="*/ 164059 h 540554"/>
                <a:gd name="connsiteX201" fmla="*/ 517227 w 821093"/>
                <a:gd name="connsiteY201" fmla="*/ 128540 h 540554"/>
                <a:gd name="connsiteX202" fmla="*/ 523780 w 821093"/>
                <a:gd name="connsiteY202" fmla="*/ 128540 h 540554"/>
                <a:gd name="connsiteX203" fmla="*/ 548545 w 821093"/>
                <a:gd name="connsiteY203" fmla="*/ 219428 h 540554"/>
                <a:gd name="connsiteX204" fmla="*/ 541172 w 821093"/>
                <a:gd name="connsiteY204" fmla="*/ 224324 h 540554"/>
                <a:gd name="connsiteX205" fmla="*/ 531133 w 821093"/>
                <a:gd name="connsiteY205" fmla="*/ 223666 h 540554"/>
                <a:gd name="connsiteX206" fmla="*/ 531047 w 821093"/>
                <a:gd name="connsiteY206" fmla="*/ 223581 h 540554"/>
                <a:gd name="connsiteX207" fmla="*/ 520163 w 821093"/>
                <a:gd name="connsiteY207" fmla="*/ 223578 h 540554"/>
                <a:gd name="connsiteX208" fmla="*/ 520160 w 821093"/>
                <a:gd name="connsiteY208" fmla="*/ 223581 h 540554"/>
                <a:gd name="connsiteX209" fmla="*/ 504111 w 821093"/>
                <a:gd name="connsiteY209" fmla="*/ 239621 h 540554"/>
                <a:gd name="connsiteX210" fmla="*/ 504111 w 821093"/>
                <a:gd name="connsiteY210" fmla="*/ 250517 h 540554"/>
                <a:gd name="connsiteX211" fmla="*/ 504187 w 821093"/>
                <a:gd name="connsiteY211" fmla="*/ 250593 h 540554"/>
                <a:gd name="connsiteX212" fmla="*/ 504863 w 821093"/>
                <a:gd name="connsiteY212" fmla="*/ 260661 h 540554"/>
                <a:gd name="connsiteX213" fmla="*/ 498291 w 821093"/>
                <a:gd name="connsiteY213" fmla="*/ 270348 h 540554"/>
                <a:gd name="connsiteX214" fmla="*/ 488690 w 821093"/>
                <a:gd name="connsiteY214" fmla="*/ 273434 h 540554"/>
                <a:gd name="connsiteX215" fmla="*/ 488585 w 821093"/>
                <a:gd name="connsiteY215" fmla="*/ 273387 h 540554"/>
                <a:gd name="connsiteX216" fmla="*/ 478460 w 821093"/>
                <a:gd name="connsiteY216" fmla="*/ 277406 h 540554"/>
                <a:gd name="connsiteX217" fmla="*/ 469459 w 821093"/>
                <a:gd name="connsiteY217" fmla="*/ 298238 h 540554"/>
                <a:gd name="connsiteX218" fmla="*/ 473478 w 821093"/>
                <a:gd name="connsiteY218" fmla="*/ 308363 h 540554"/>
                <a:gd name="connsiteX219" fmla="*/ 477803 w 821093"/>
                <a:gd name="connsiteY219" fmla="*/ 317421 h 540554"/>
                <a:gd name="connsiteX220" fmla="*/ 474421 w 821093"/>
                <a:gd name="connsiteY220" fmla="*/ 333890 h 540554"/>
                <a:gd name="connsiteX221" fmla="*/ 466858 w 821093"/>
                <a:gd name="connsiteY221" fmla="*/ 340557 h 540554"/>
                <a:gd name="connsiteX222" fmla="*/ 466858 w 821093"/>
                <a:gd name="connsiteY222" fmla="*/ 340557 h 540554"/>
                <a:gd name="connsiteX223" fmla="*/ 459162 w 821093"/>
                <a:gd name="connsiteY223" fmla="*/ 348263 h 540554"/>
                <a:gd name="connsiteX224" fmla="*/ 459162 w 821093"/>
                <a:gd name="connsiteY224" fmla="*/ 370951 h 540554"/>
                <a:gd name="connsiteX225" fmla="*/ 466858 w 821093"/>
                <a:gd name="connsiteY225" fmla="*/ 378657 h 540554"/>
                <a:gd name="connsiteX226" fmla="*/ 466858 w 821093"/>
                <a:gd name="connsiteY226" fmla="*/ 378657 h 540554"/>
                <a:gd name="connsiteX227" fmla="*/ 474478 w 821093"/>
                <a:gd name="connsiteY227" fmla="*/ 385325 h 540554"/>
                <a:gd name="connsiteX228" fmla="*/ 476745 w 821093"/>
                <a:gd name="connsiteY228" fmla="*/ 396821 h 540554"/>
                <a:gd name="connsiteX229" fmla="*/ 472135 w 821093"/>
                <a:gd name="connsiteY229" fmla="*/ 405822 h 540554"/>
                <a:gd name="connsiteX230" fmla="*/ 472059 w 821093"/>
                <a:gd name="connsiteY230" fmla="*/ 405822 h 540554"/>
                <a:gd name="connsiteX231" fmla="*/ 467697 w 821093"/>
                <a:gd name="connsiteY231" fmla="*/ 415767 h 540554"/>
                <a:gd name="connsiteX232" fmla="*/ 476069 w 821093"/>
                <a:gd name="connsiteY232" fmla="*/ 436855 h 540554"/>
                <a:gd name="connsiteX233" fmla="*/ 486070 w 821093"/>
                <a:gd name="connsiteY233" fmla="*/ 441170 h 540554"/>
                <a:gd name="connsiteX234" fmla="*/ 486070 w 821093"/>
                <a:gd name="connsiteY234" fmla="*/ 441170 h 540554"/>
                <a:gd name="connsiteX235" fmla="*/ 495519 w 821093"/>
                <a:gd name="connsiteY235" fmla="*/ 444503 h 540554"/>
                <a:gd name="connsiteX236" fmla="*/ 504815 w 821093"/>
                <a:gd name="connsiteY236" fmla="*/ 458496 h 540554"/>
                <a:gd name="connsiteX237" fmla="*/ 504149 w 821093"/>
                <a:gd name="connsiteY237" fmla="*/ 468535 h 540554"/>
                <a:gd name="connsiteX238" fmla="*/ 504063 w 821093"/>
                <a:gd name="connsiteY238" fmla="*/ 468621 h 540554"/>
                <a:gd name="connsiteX239" fmla="*/ 504063 w 821093"/>
                <a:gd name="connsiteY239" fmla="*/ 479517 h 540554"/>
                <a:gd name="connsiteX240" fmla="*/ 520113 w 821093"/>
                <a:gd name="connsiteY240" fmla="*/ 495557 h 540554"/>
                <a:gd name="connsiteX241" fmla="*/ 530997 w 821093"/>
                <a:gd name="connsiteY241" fmla="*/ 495560 h 540554"/>
                <a:gd name="connsiteX242" fmla="*/ 531000 w 821093"/>
                <a:gd name="connsiteY242" fmla="*/ 495557 h 540554"/>
                <a:gd name="connsiteX243" fmla="*/ 531076 w 821093"/>
                <a:gd name="connsiteY243" fmla="*/ 495481 h 540554"/>
                <a:gd name="connsiteX244" fmla="*/ 541153 w 821093"/>
                <a:gd name="connsiteY244" fmla="*/ 494805 h 540554"/>
                <a:gd name="connsiteX245" fmla="*/ 550840 w 821093"/>
                <a:gd name="connsiteY245" fmla="*/ 501387 h 540554"/>
                <a:gd name="connsiteX246" fmla="*/ 553993 w 821093"/>
                <a:gd name="connsiteY246" fmla="*/ 511017 h 540554"/>
                <a:gd name="connsiteX247" fmla="*/ 553945 w 821093"/>
                <a:gd name="connsiteY247" fmla="*/ 511121 h 540554"/>
                <a:gd name="connsiteX248" fmla="*/ 557965 w 821093"/>
                <a:gd name="connsiteY248" fmla="*/ 521246 h 540554"/>
                <a:gd name="connsiteX249" fmla="*/ 578796 w 821093"/>
                <a:gd name="connsiteY249" fmla="*/ 530248 h 540554"/>
                <a:gd name="connsiteX250" fmla="*/ 588921 w 821093"/>
                <a:gd name="connsiteY250" fmla="*/ 526228 h 540554"/>
                <a:gd name="connsiteX251" fmla="*/ 588921 w 821093"/>
                <a:gd name="connsiteY251" fmla="*/ 526228 h 540554"/>
                <a:gd name="connsiteX252" fmla="*/ 597980 w 821093"/>
                <a:gd name="connsiteY252" fmla="*/ 521913 h 540554"/>
                <a:gd name="connsiteX253" fmla="*/ 614448 w 821093"/>
                <a:gd name="connsiteY253" fmla="*/ 525295 h 540554"/>
                <a:gd name="connsiteX254" fmla="*/ 621116 w 821093"/>
                <a:gd name="connsiteY254" fmla="*/ 532848 h 540554"/>
                <a:gd name="connsiteX255" fmla="*/ 621116 w 821093"/>
                <a:gd name="connsiteY255" fmla="*/ 532848 h 540554"/>
                <a:gd name="connsiteX256" fmla="*/ 628812 w 821093"/>
                <a:gd name="connsiteY256" fmla="*/ 540554 h 540554"/>
                <a:gd name="connsiteX257" fmla="*/ 651510 w 821093"/>
                <a:gd name="connsiteY257" fmla="*/ 540554 h 540554"/>
                <a:gd name="connsiteX258" fmla="*/ 659216 w 821093"/>
                <a:gd name="connsiteY258" fmla="*/ 532848 h 540554"/>
                <a:gd name="connsiteX259" fmla="*/ 659216 w 821093"/>
                <a:gd name="connsiteY259" fmla="*/ 532848 h 540554"/>
                <a:gd name="connsiteX260" fmla="*/ 665883 w 821093"/>
                <a:gd name="connsiteY260" fmla="*/ 525228 h 540554"/>
                <a:gd name="connsiteX261" fmla="*/ 677389 w 821093"/>
                <a:gd name="connsiteY261" fmla="*/ 522961 h 540554"/>
                <a:gd name="connsiteX262" fmla="*/ 686391 w 821093"/>
                <a:gd name="connsiteY262" fmla="*/ 527571 h 540554"/>
                <a:gd name="connsiteX263" fmla="*/ 686391 w 821093"/>
                <a:gd name="connsiteY263" fmla="*/ 527638 h 540554"/>
                <a:gd name="connsiteX264" fmla="*/ 696297 w 821093"/>
                <a:gd name="connsiteY264" fmla="*/ 531972 h 540554"/>
                <a:gd name="connsiteX265" fmla="*/ 717385 w 821093"/>
                <a:gd name="connsiteY265" fmla="*/ 523599 h 540554"/>
                <a:gd name="connsiteX266" fmla="*/ 721700 w 821093"/>
                <a:gd name="connsiteY266" fmla="*/ 513598 h 540554"/>
                <a:gd name="connsiteX267" fmla="*/ 721700 w 821093"/>
                <a:gd name="connsiteY267" fmla="*/ 513598 h 540554"/>
                <a:gd name="connsiteX268" fmla="*/ 725033 w 821093"/>
                <a:gd name="connsiteY268" fmla="*/ 504149 h 540554"/>
                <a:gd name="connsiteX269" fmla="*/ 739026 w 821093"/>
                <a:gd name="connsiteY269" fmla="*/ 494853 h 540554"/>
                <a:gd name="connsiteX270" fmla="*/ 749065 w 821093"/>
                <a:gd name="connsiteY270" fmla="*/ 495510 h 540554"/>
                <a:gd name="connsiteX271" fmla="*/ 749151 w 821093"/>
                <a:gd name="connsiteY271" fmla="*/ 495596 h 540554"/>
                <a:gd name="connsiteX272" fmla="*/ 760035 w 821093"/>
                <a:gd name="connsiteY272" fmla="*/ 495598 h 540554"/>
                <a:gd name="connsiteX273" fmla="*/ 760038 w 821093"/>
                <a:gd name="connsiteY273" fmla="*/ 495596 h 540554"/>
                <a:gd name="connsiteX274" fmla="*/ 776087 w 821093"/>
                <a:gd name="connsiteY274" fmla="*/ 479555 h 540554"/>
                <a:gd name="connsiteX275" fmla="*/ 776087 w 821093"/>
                <a:gd name="connsiteY275" fmla="*/ 468659 h 540554"/>
                <a:gd name="connsiteX276" fmla="*/ 776011 w 821093"/>
                <a:gd name="connsiteY276" fmla="*/ 468583 h 540554"/>
                <a:gd name="connsiteX277" fmla="*/ 775335 w 821093"/>
                <a:gd name="connsiteY277" fmla="*/ 458515 h 540554"/>
                <a:gd name="connsiteX278" fmla="*/ 781917 w 821093"/>
                <a:gd name="connsiteY278" fmla="*/ 448828 h 540554"/>
                <a:gd name="connsiteX279" fmla="*/ 791547 w 821093"/>
                <a:gd name="connsiteY279" fmla="*/ 445704 h 540554"/>
                <a:gd name="connsiteX280" fmla="*/ 791642 w 821093"/>
                <a:gd name="connsiteY280" fmla="*/ 445704 h 540554"/>
                <a:gd name="connsiteX281" fmla="*/ 801776 w 821093"/>
                <a:gd name="connsiteY281" fmla="*/ 441684 h 540554"/>
                <a:gd name="connsiteX282" fmla="*/ 810768 w 821093"/>
                <a:gd name="connsiteY282" fmla="*/ 420853 h 540554"/>
                <a:gd name="connsiteX283" fmla="*/ 806748 w 821093"/>
                <a:gd name="connsiteY283" fmla="*/ 410728 h 540554"/>
                <a:gd name="connsiteX284" fmla="*/ 806748 w 821093"/>
                <a:gd name="connsiteY284" fmla="*/ 410728 h 540554"/>
                <a:gd name="connsiteX285" fmla="*/ 802434 w 821093"/>
                <a:gd name="connsiteY285" fmla="*/ 401670 h 540554"/>
                <a:gd name="connsiteX286" fmla="*/ 805834 w 821093"/>
                <a:gd name="connsiteY286" fmla="*/ 385287 h 540554"/>
                <a:gd name="connsiteX287" fmla="*/ 813387 w 821093"/>
                <a:gd name="connsiteY287" fmla="*/ 378619 h 540554"/>
                <a:gd name="connsiteX288" fmla="*/ 813387 w 821093"/>
                <a:gd name="connsiteY288" fmla="*/ 378619 h 540554"/>
                <a:gd name="connsiteX289" fmla="*/ 821093 w 821093"/>
                <a:gd name="connsiteY289" fmla="*/ 370913 h 540554"/>
                <a:gd name="connsiteX290" fmla="*/ 821093 w 821093"/>
                <a:gd name="connsiteY290" fmla="*/ 348225 h 540554"/>
                <a:gd name="connsiteX291" fmla="*/ 813397 w 821093"/>
                <a:gd name="connsiteY291" fmla="*/ 340519 h 540554"/>
                <a:gd name="connsiteX292" fmla="*/ 180994 w 821093"/>
                <a:gd name="connsiteY292" fmla="*/ 421367 h 540554"/>
                <a:gd name="connsiteX293" fmla="*/ 119167 w 821093"/>
                <a:gd name="connsiteY293" fmla="*/ 359598 h 540554"/>
                <a:gd name="connsiteX294" fmla="*/ 180937 w 821093"/>
                <a:gd name="connsiteY294" fmla="*/ 297771 h 540554"/>
                <a:gd name="connsiteX295" fmla="*/ 242764 w 821093"/>
                <a:gd name="connsiteY295" fmla="*/ 359540 h 540554"/>
                <a:gd name="connsiteX296" fmla="*/ 242764 w 821093"/>
                <a:gd name="connsiteY296" fmla="*/ 359569 h 540554"/>
                <a:gd name="connsiteX297" fmla="*/ 180994 w 821093"/>
                <a:gd name="connsiteY297" fmla="*/ 421367 h 540554"/>
                <a:gd name="connsiteX298" fmla="*/ 445789 w 821093"/>
                <a:gd name="connsiteY298" fmla="*/ 4229 h 540554"/>
                <a:gd name="connsiteX299" fmla="*/ 498176 w 821093"/>
                <a:gd name="connsiteY299" fmla="*/ 0 h 540554"/>
                <a:gd name="connsiteX300" fmla="*/ 532943 w 821093"/>
                <a:gd name="connsiteY300" fmla="*/ 16669 h 540554"/>
                <a:gd name="connsiteX301" fmla="*/ 556088 w 821093"/>
                <a:gd name="connsiteY301" fmla="*/ 15231 h 540554"/>
                <a:gd name="connsiteX302" fmla="*/ 574548 w 821093"/>
                <a:gd name="connsiteY302" fmla="*/ 4220 h 540554"/>
                <a:gd name="connsiteX303" fmla="*/ 445789 w 821093"/>
                <a:gd name="connsiteY303" fmla="*/ 4220 h 540554"/>
                <a:gd name="connsiteX304" fmla="*/ 445789 w 821093"/>
                <a:gd name="connsiteY304" fmla="*/ 4229 h 540554"/>
                <a:gd name="connsiteX305" fmla="*/ 640099 w 821093"/>
                <a:gd name="connsiteY305" fmla="*/ 421367 h 540554"/>
                <a:gd name="connsiteX306" fmla="*/ 578329 w 821093"/>
                <a:gd name="connsiteY306" fmla="*/ 359540 h 540554"/>
                <a:gd name="connsiteX307" fmla="*/ 640156 w 821093"/>
                <a:gd name="connsiteY307" fmla="*/ 297771 h 540554"/>
                <a:gd name="connsiteX308" fmla="*/ 701926 w 821093"/>
                <a:gd name="connsiteY308" fmla="*/ 359569 h 540554"/>
                <a:gd name="connsiteX309" fmla="*/ 640099 w 821093"/>
                <a:gd name="connsiteY309" fmla="*/ 421367 h 540554"/>
                <a:gd name="connsiteX0" fmla="*/ 813397 w 821093"/>
                <a:gd name="connsiteY0" fmla="*/ 343443 h 543478"/>
                <a:gd name="connsiteX1" fmla="*/ 813397 w 821093"/>
                <a:gd name="connsiteY1" fmla="*/ 343443 h 543478"/>
                <a:gd name="connsiteX2" fmla="*/ 805777 w 821093"/>
                <a:gd name="connsiteY2" fmla="*/ 336776 h 543478"/>
                <a:gd name="connsiteX3" fmla="*/ 803520 w 821093"/>
                <a:gd name="connsiteY3" fmla="*/ 325279 h 543478"/>
                <a:gd name="connsiteX4" fmla="*/ 808130 w 821093"/>
                <a:gd name="connsiteY4" fmla="*/ 316278 h 543478"/>
                <a:gd name="connsiteX5" fmla="*/ 808196 w 821093"/>
                <a:gd name="connsiteY5" fmla="*/ 316278 h 543478"/>
                <a:gd name="connsiteX6" fmla="*/ 812502 w 821093"/>
                <a:gd name="connsiteY6" fmla="*/ 306296 h 543478"/>
                <a:gd name="connsiteX7" fmla="*/ 804129 w 821093"/>
                <a:gd name="connsiteY7" fmla="*/ 285207 h 543478"/>
                <a:gd name="connsiteX8" fmla="*/ 794128 w 821093"/>
                <a:gd name="connsiteY8" fmla="*/ 280892 h 543478"/>
                <a:gd name="connsiteX9" fmla="*/ 794128 w 821093"/>
                <a:gd name="connsiteY9" fmla="*/ 280892 h 543478"/>
                <a:gd name="connsiteX10" fmla="*/ 784679 w 821093"/>
                <a:gd name="connsiteY10" fmla="*/ 277559 h 543478"/>
                <a:gd name="connsiteX11" fmla="*/ 775383 w 821093"/>
                <a:gd name="connsiteY11" fmla="*/ 263566 h 543478"/>
                <a:gd name="connsiteX12" fmla="*/ 776040 w 821093"/>
                <a:gd name="connsiteY12" fmla="*/ 253527 h 543478"/>
                <a:gd name="connsiteX13" fmla="*/ 776126 w 821093"/>
                <a:gd name="connsiteY13" fmla="*/ 253441 h 543478"/>
                <a:gd name="connsiteX14" fmla="*/ 776126 w 821093"/>
                <a:gd name="connsiteY14" fmla="*/ 242545 h 543478"/>
                <a:gd name="connsiteX15" fmla="*/ 760114 w 821093"/>
                <a:gd name="connsiteY15" fmla="*/ 226505 h 543478"/>
                <a:gd name="connsiteX16" fmla="*/ 749230 w 821093"/>
                <a:gd name="connsiteY16" fmla="*/ 226502 h 543478"/>
                <a:gd name="connsiteX17" fmla="*/ 749227 w 821093"/>
                <a:gd name="connsiteY17" fmla="*/ 226505 h 543478"/>
                <a:gd name="connsiteX18" fmla="*/ 749151 w 821093"/>
                <a:gd name="connsiteY18" fmla="*/ 226581 h 543478"/>
                <a:gd name="connsiteX19" fmla="*/ 739083 w 821093"/>
                <a:gd name="connsiteY19" fmla="*/ 227257 h 543478"/>
                <a:gd name="connsiteX20" fmla="*/ 729396 w 821093"/>
                <a:gd name="connsiteY20" fmla="*/ 220675 h 543478"/>
                <a:gd name="connsiteX21" fmla="*/ 726310 w 821093"/>
                <a:gd name="connsiteY21" fmla="*/ 211074 h 543478"/>
                <a:gd name="connsiteX22" fmla="*/ 726310 w 821093"/>
                <a:gd name="connsiteY22" fmla="*/ 210969 h 543478"/>
                <a:gd name="connsiteX23" fmla="*/ 722290 w 821093"/>
                <a:gd name="connsiteY23" fmla="*/ 200844 h 543478"/>
                <a:gd name="connsiteX24" fmla="*/ 701459 w 821093"/>
                <a:gd name="connsiteY24" fmla="*/ 191843 h 543478"/>
                <a:gd name="connsiteX25" fmla="*/ 691334 w 821093"/>
                <a:gd name="connsiteY25" fmla="*/ 195863 h 543478"/>
                <a:gd name="connsiteX26" fmla="*/ 691334 w 821093"/>
                <a:gd name="connsiteY26" fmla="*/ 195863 h 543478"/>
                <a:gd name="connsiteX27" fmla="*/ 682276 w 821093"/>
                <a:gd name="connsiteY27" fmla="*/ 200178 h 543478"/>
                <a:gd name="connsiteX28" fmla="*/ 665798 w 821093"/>
                <a:gd name="connsiteY28" fmla="*/ 196796 h 543478"/>
                <a:gd name="connsiteX29" fmla="*/ 659130 w 821093"/>
                <a:gd name="connsiteY29" fmla="*/ 189233 h 543478"/>
                <a:gd name="connsiteX30" fmla="*/ 659130 w 821093"/>
                <a:gd name="connsiteY30" fmla="*/ 189233 h 543478"/>
                <a:gd name="connsiteX31" fmla="*/ 651472 w 821093"/>
                <a:gd name="connsiteY31" fmla="*/ 181518 h 543478"/>
                <a:gd name="connsiteX32" fmla="*/ 628774 w 821093"/>
                <a:gd name="connsiteY32" fmla="*/ 181518 h 543478"/>
                <a:gd name="connsiteX33" fmla="*/ 621078 w 821093"/>
                <a:gd name="connsiteY33" fmla="*/ 189224 h 543478"/>
                <a:gd name="connsiteX34" fmla="*/ 621078 w 821093"/>
                <a:gd name="connsiteY34" fmla="*/ 189224 h 543478"/>
                <a:gd name="connsiteX35" fmla="*/ 614410 w 821093"/>
                <a:gd name="connsiteY35" fmla="*/ 196844 h 543478"/>
                <a:gd name="connsiteX36" fmla="*/ 602913 w 821093"/>
                <a:gd name="connsiteY36" fmla="*/ 199111 h 543478"/>
                <a:gd name="connsiteX37" fmla="*/ 601447 w 821093"/>
                <a:gd name="connsiteY37" fmla="*/ 199187 h 543478"/>
                <a:gd name="connsiteX38" fmla="*/ 582987 w 821093"/>
                <a:gd name="connsiteY38" fmla="*/ 131483 h 543478"/>
                <a:gd name="connsiteX39" fmla="*/ 677056 w 821093"/>
                <a:gd name="connsiteY39" fmla="*/ 131483 h 543478"/>
                <a:gd name="connsiteX40" fmla="*/ 712575 w 821093"/>
                <a:gd name="connsiteY40" fmla="*/ 167002 h 543478"/>
                <a:gd name="connsiteX41" fmla="*/ 721452 w 821093"/>
                <a:gd name="connsiteY41" fmla="*/ 175879 h 543478"/>
                <a:gd name="connsiteX42" fmla="*/ 783612 w 821093"/>
                <a:gd name="connsiteY42" fmla="*/ 175879 h 543478"/>
                <a:gd name="connsiteX43" fmla="*/ 801367 w 821093"/>
                <a:gd name="connsiteY43" fmla="*/ 158144 h 543478"/>
                <a:gd name="connsiteX44" fmla="*/ 801367 w 821093"/>
                <a:gd name="connsiteY44" fmla="*/ 158125 h 543478"/>
                <a:gd name="connsiteX45" fmla="*/ 801367 w 821093"/>
                <a:gd name="connsiteY45" fmla="*/ 140351 h 543478"/>
                <a:gd name="connsiteX46" fmla="*/ 783622 w 821093"/>
                <a:gd name="connsiteY46" fmla="*/ 122587 h 543478"/>
                <a:gd name="connsiteX47" fmla="*/ 783612 w 821093"/>
                <a:gd name="connsiteY47" fmla="*/ 122587 h 543478"/>
                <a:gd name="connsiteX48" fmla="*/ 783612 w 821093"/>
                <a:gd name="connsiteY48" fmla="*/ 114205 h 543478"/>
                <a:gd name="connsiteX49" fmla="*/ 713613 w 821093"/>
                <a:gd name="connsiteY49" fmla="*/ 27937 h 543478"/>
                <a:gd name="connsiteX50" fmla="*/ 618363 w 821093"/>
                <a:gd name="connsiteY50" fmla="*/ 7887 h 543478"/>
                <a:gd name="connsiteX51" fmla="*/ 572882 w 821093"/>
                <a:gd name="connsiteY51" fmla="*/ 23736 h 543478"/>
                <a:gd name="connsiteX52" fmla="*/ 554374 w 821093"/>
                <a:gd name="connsiteY52" fmla="*/ 12450 h 543478"/>
                <a:gd name="connsiteX53" fmla="*/ 397078 w 821093"/>
                <a:gd name="connsiteY53" fmla="*/ 10068 h 543478"/>
                <a:gd name="connsiteX54" fmla="*/ 365646 w 821093"/>
                <a:gd name="connsiteY54" fmla="*/ 19146 h 543478"/>
                <a:gd name="connsiteX55" fmla="*/ 352025 w 821093"/>
                <a:gd name="connsiteY55" fmla="*/ 16031 h 543478"/>
                <a:gd name="connsiteX56" fmla="*/ 73247 w 821093"/>
                <a:gd name="connsiteY56" fmla="*/ 16031 h 543478"/>
                <a:gd name="connsiteX57" fmla="*/ 37729 w 821093"/>
                <a:gd name="connsiteY57" fmla="*/ 51549 h 543478"/>
                <a:gd name="connsiteX58" fmla="*/ 37729 w 821093"/>
                <a:gd name="connsiteY58" fmla="*/ 158106 h 543478"/>
                <a:gd name="connsiteX59" fmla="*/ 55483 w 821093"/>
                <a:gd name="connsiteY59" fmla="*/ 175860 h 543478"/>
                <a:gd name="connsiteX60" fmla="*/ 55493 w 821093"/>
                <a:gd name="connsiteY60" fmla="*/ 175860 h 543478"/>
                <a:gd name="connsiteX61" fmla="*/ 108766 w 821093"/>
                <a:gd name="connsiteY61" fmla="*/ 175860 h 543478"/>
                <a:gd name="connsiteX62" fmla="*/ 108766 w 821093"/>
                <a:gd name="connsiteY62" fmla="*/ 166983 h 543478"/>
                <a:gd name="connsiteX63" fmla="*/ 144285 w 821093"/>
                <a:gd name="connsiteY63" fmla="*/ 131464 h 543478"/>
                <a:gd name="connsiteX64" fmla="*/ 238068 w 821093"/>
                <a:gd name="connsiteY64" fmla="*/ 131464 h 543478"/>
                <a:gd name="connsiteX65" fmla="*/ 219532 w 821093"/>
                <a:gd name="connsiteY65" fmla="*/ 199454 h 543478"/>
                <a:gd name="connsiteX66" fmla="*/ 206645 w 821093"/>
                <a:gd name="connsiteY66" fmla="*/ 196806 h 543478"/>
                <a:gd name="connsiteX67" fmla="*/ 199977 w 821093"/>
                <a:gd name="connsiteY67" fmla="*/ 189252 h 543478"/>
                <a:gd name="connsiteX68" fmla="*/ 199977 w 821093"/>
                <a:gd name="connsiteY68" fmla="*/ 189252 h 543478"/>
                <a:gd name="connsiteX69" fmla="*/ 192319 w 821093"/>
                <a:gd name="connsiteY69" fmla="*/ 181518 h 543478"/>
                <a:gd name="connsiteX70" fmla="*/ 169621 w 821093"/>
                <a:gd name="connsiteY70" fmla="*/ 181518 h 543478"/>
                <a:gd name="connsiteX71" fmla="*/ 161915 w 821093"/>
                <a:gd name="connsiteY71" fmla="*/ 189224 h 543478"/>
                <a:gd name="connsiteX72" fmla="*/ 161915 w 821093"/>
                <a:gd name="connsiteY72" fmla="*/ 189224 h 543478"/>
                <a:gd name="connsiteX73" fmla="*/ 155296 w 821093"/>
                <a:gd name="connsiteY73" fmla="*/ 196844 h 543478"/>
                <a:gd name="connsiteX74" fmla="*/ 143789 w 821093"/>
                <a:gd name="connsiteY74" fmla="*/ 199111 h 543478"/>
                <a:gd name="connsiteX75" fmla="*/ 134788 w 821093"/>
                <a:gd name="connsiteY75" fmla="*/ 194501 h 543478"/>
                <a:gd name="connsiteX76" fmla="*/ 134788 w 821093"/>
                <a:gd name="connsiteY76" fmla="*/ 194434 h 543478"/>
                <a:gd name="connsiteX77" fmla="*/ 124797 w 821093"/>
                <a:gd name="connsiteY77" fmla="*/ 190091 h 543478"/>
                <a:gd name="connsiteX78" fmla="*/ 103708 w 821093"/>
                <a:gd name="connsiteY78" fmla="*/ 198463 h 543478"/>
                <a:gd name="connsiteX79" fmla="*/ 99393 w 821093"/>
                <a:gd name="connsiteY79" fmla="*/ 208464 h 543478"/>
                <a:gd name="connsiteX80" fmla="*/ 99393 w 821093"/>
                <a:gd name="connsiteY80" fmla="*/ 208464 h 543478"/>
                <a:gd name="connsiteX81" fmla="*/ 96060 w 821093"/>
                <a:gd name="connsiteY81" fmla="*/ 217913 h 543478"/>
                <a:gd name="connsiteX82" fmla="*/ 82067 w 821093"/>
                <a:gd name="connsiteY82" fmla="*/ 227209 h 543478"/>
                <a:gd name="connsiteX83" fmla="*/ 72028 w 821093"/>
                <a:gd name="connsiteY83" fmla="*/ 226552 h 543478"/>
                <a:gd name="connsiteX84" fmla="*/ 71942 w 821093"/>
                <a:gd name="connsiteY84" fmla="*/ 226467 h 543478"/>
                <a:gd name="connsiteX85" fmla="*/ 61058 w 821093"/>
                <a:gd name="connsiteY85" fmla="*/ 226464 h 543478"/>
                <a:gd name="connsiteX86" fmla="*/ 61055 w 821093"/>
                <a:gd name="connsiteY86" fmla="*/ 226467 h 543478"/>
                <a:gd name="connsiteX87" fmla="*/ 44977 w 821093"/>
                <a:gd name="connsiteY87" fmla="*/ 242545 h 543478"/>
                <a:gd name="connsiteX88" fmla="*/ 44977 w 821093"/>
                <a:gd name="connsiteY88" fmla="*/ 253441 h 543478"/>
                <a:gd name="connsiteX89" fmla="*/ 45053 w 821093"/>
                <a:gd name="connsiteY89" fmla="*/ 253517 h 543478"/>
                <a:gd name="connsiteX90" fmla="*/ 45739 w 821093"/>
                <a:gd name="connsiteY90" fmla="*/ 263585 h 543478"/>
                <a:gd name="connsiteX91" fmla="*/ 39157 w 821093"/>
                <a:gd name="connsiteY91" fmla="*/ 273272 h 543478"/>
                <a:gd name="connsiteX92" fmla="*/ 29547 w 821093"/>
                <a:gd name="connsiteY92" fmla="*/ 276358 h 543478"/>
                <a:gd name="connsiteX93" fmla="*/ 29451 w 821093"/>
                <a:gd name="connsiteY93" fmla="*/ 276311 h 543478"/>
                <a:gd name="connsiteX94" fmla="*/ 19317 w 821093"/>
                <a:gd name="connsiteY94" fmla="*/ 280330 h 543478"/>
                <a:gd name="connsiteX95" fmla="*/ 10325 w 821093"/>
                <a:gd name="connsiteY95" fmla="*/ 301162 h 543478"/>
                <a:gd name="connsiteX96" fmla="*/ 14307 w 821093"/>
                <a:gd name="connsiteY96" fmla="*/ 311287 h 543478"/>
                <a:gd name="connsiteX97" fmla="*/ 14307 w 821093"/>
                <a:gd name="connsiteY97" fmla="*/ 311287 h 543478"/>
                <a:gd name="connsiteX98" fmla="*/ 18621 w 821093"/>
                <a:gd name="connsiteY98" fmla="*/ 320345 h 543478"/>
                <a:gd name="connsiteX99" fmla="*/ 15259 w 821093"/>
                <a:gd name="connsiteY99" fmla="*/ 336776 h 543478"/>
                <a:gd name="connsiteX100" fmla="*/ 7706 w 821093"/>
                <a:gd name="connsiteY100" fmla="*/ 343443 h 543478"/>
                <a:gd name="connsiteX101" fmla="*/ 7706 w 821093"/>
                <a:gd name="connsiteY101" fmla="*/ 343443 h 543478"/>
                <a:gd name="connsiteX102" fmla="*/ 0 w 821093"/>
                <a:gd name="connsiteY102" fmla="*/ 351149 h 543478"/>
                <a:gd name="connsiteX103" fmla="*/ 0 w 821093"/>
                <a:gd name="connsiteY103" fmla="*/ 373837 h 543478"/>
                <a:gd name="connsiteX104" fmla="*/ 7696 w 821093"/>
                <a:gd name="connsiteY104" fmla="*/ 381543 h 543478"/>
                <a:gd name="connsiteX105" fmla="*/ 7696 w 821093"/>
                <a:gd name="connsiteY105" fmla="*/ 381543 h 543478"/>
                <a:gd name="connsiteX106" fmla="*/ 15316 w 821093"/>
                <a:gd name="connsiteY106" fmla="*/ 388211 h 543478"/>
                <a:gd name="connsiteX107" fmla="*/ 17574 w 821093"/>
                <a:gd name="connsiteY107" fmla="*/ 399707 h 543478"/>
                <a:gd name="connsiteX108" fmla="*/ 12964 w 821093"/>
                <a:gd name="connsiteY108" fmla="*/ 408708 h 543478"/>
                <a:gd name="connsiteX109" fmla="*/ 12897 w 821093"/>
                <a:gd name="connsiteY109" fmla="*/ 408708 h 543478"/>
                <a:gd name="connsiteX110" fmla="*/ 8592 w 821093"/>
                <a:gd name="connsiteY110" fmla="*/ 418691 h 543478"/>
                <a:gd name="connsiteX111" fmla="*/ 16964 w 821093"/>
                <a:gd name="connsiteY111" fmla="*/ 439779 h 543478"/>
                <a:gd name="connsiteX112" fmla="*/ 26965 w 821093"/>
                <a:gd name="connsiteY112" fmla="*/ 444094 h 543478"/>
                <a:gd name="connsiteX113" fmla="*/ 26965 w 821093"/>
                <a:gd name="connsiteY113" fmla="*/ 444094 h 543478"/>
                <a:gd name="connsiteX114" fmla="*/ 36414 w 821093"/>
                <a:gd name="connsiteY114" fmla="*/ 447427 h 543478"/>
                <a:gd name="connsiteX115" fmla="*/ 45710 w 821093"/>
                <a:gd name="connsiteY115" fmla="*/ 461420 h 543478"/>
                <a:gd name="connsiteX116" fmla="*/ 45053 w 821093"/>
                <a:gd name="connsiteY116" fmla="*/ 471459 h 543478"/>
                <a:gd name="connsiteX117" fmla="*/ 44968 w 821093"/>
                <a:gd name="connsiteY117" fmla="*/ 471545 h 543478"/>
                <a:gd name="connsiteX118" fmla="*/ 44968 w 821093"/>
                <a:gd name="connsiteY118" fmla="*/ 482441 h 543478"/>
                <a:gd name="connsiteX119" fmla="*/ 61017 w 821093"/>
                <a:gd name="connsiteY119" fmla="*/ 498481 h 543478"/>
                <a:gd name="connsiteX120" fmla="*/ 71901 w 821093"/>
                <a:gd name="connsiteY120" fmla="*/ 498484 h 543478"/>
                <a:gd name="connsiteX121" fmla="*/ 71904 w 821093"/>
                <a:gd name="connsiteY121" fmla="*/ 498481 h 543478"/>
                <a:gd name="connsiteX122" fmla="*/ 71980 w 821093"/>
                <a:gd name="connsiteY122" fmla="*/ 498405 h 543478"/>
                <a:gd name="connsiteX123" fmla="*/ 82048 w 821093"/>
                <a:gd name="connsiteY123" fmla="*/ 497729 h 543478"/>
                <a:gd name="connsiteX124" fmla="*/ 91735 w 821093"/>
                <a:gd name="connsiteY124" fmla="*/ 504311 h 543478"/>
                <a:gd name="connsiteX125" fmla="*/ 94821 w 821093"/>
                <a:gd name="connsiteY125" fmla="*/ 513912 h 543478"/>
                <a:gd name="connsiteX126" fmla="*/ 94821 w 821093"/>
                <a:gd name="connsiteY126" fmla="*/ 514017 h 543478"/>
                <a:gd name="connsiteX127" fmla="*/ 98841 w 821093"/>
                <a:gd name="connsiteY127" fmla="*/ 524142 h 543478"/>
                <a:gd name="connsiteX128" fmla="*/ 119672 w 821093"/>
                <a:gd name="connsiteY128" fmla="*/ 533143 h 543478"/>
                <a:gd name="connsiteX129" fmla="*/ 129797 w 821093"/>
                <a:gd name="connsiteY129" fmla="*/ 529123 h 543478"/>
                <a:gd name="connsiteX130" fmla="*/ 129797 w 821093"/>
                <a:gd name="connsiteY130" fmla="*/ 529123 h 543478"/>
                <a:gd name="connsiteX131" fmla="*/ 138855 w 821093"/>
                <a:gd name="connsiteY131" fmla="*/ 524809 h 543478"/>
                <a:gd name="connsiteX132" fmla="*/ 155334 w 821093"/>
                <a:gd name="connsiteY132" fmla="*/ 528190 h 543478"/>
                <a:gd name="connsiteX133" fmla="*/ 161954 w 821093"/>
                <a:gd name="connsiteY133" fmla="*/ 535753 h 543478"/>
                <a:gd name="connsiteX134" fmla="*/ 161954 w 821093"/>
                <a:gd name="connsiteY134" fmla="*/ 535753 h 543478"/>
                <a:gd name="connsiteX135" fmla="*/ 169659 w 821093"/>
                <a:gd name="connsiteY135" fmla="*/ 543459 h 543478"/>
                <a:gd name="connsiteX136" fmla="*/ 192357 w 821093"/>
                <a:gd name="connsiteY136" fmla="*/ 543459 h 543478"/>
                <a:gd name="connsiteX137" fmla="*/ 200054 w 821093"/>
                <a:gd name="connsiteY137" fmla="*/ 535753 h 543478"/>
                <a:gd name="connsiteX138" fmla="*/ 200054 w 821093"/>
                <a:gd name="connsiteY138" fmla="*/ 535753 h 543478"/>
                <a:gd name="connsiteX139" fmla="*/ 206721 w 821093"/>
                <a:gd name="connsiteY139" fmla="*/ 528133 h 543478"/>
                <a:gd name="connsiteX140" fmla="*/ 218218 w 821093"/>
                <a:gd name="connsiteY140" fmla="*/ 525866 h 543478"/>
                <a:gd name="connsiteX141" fmla="*/ 227219 w 821093"/>
                <a:gd name="connsiteY141" fmla="*/ 530476 h 543478"/>
                <a:gd name="connsiteX142" fmla="*/ 227219 w 821093"/>
                <a:gd name="connsiteY142" fmla="*/ 530543 h 543478"/>
                <a:gd name="connsiteX143" fmla="*/ 237220 w 821093"/>
                <a:gd name="connsiteY143" fmla="*/ 534867 h 543478"/>
                <a:gd name="connsiteX144" fmla="*/ 258308 w 821093"/>
                <a:gd name="connsiteY144" fmla="*/ 526495 h 543478"/>
                <a:gd name="connsiteX145" fmla="*/ 262639 w 821093"/>
                <a:gd name="connsiteY145" fmla="*/ 516509 h 543478"/>
                <a:gd name="connsiteX146" fmla="*/ 262633 w 821093"/>
                <a:gd name="connsiteY146" fmla="*/ 516493 h 543478"/>
                <a:gd name="connsiteX147" fmla="*/ 262633 w 821093"/>
                <a:gd name="connsiteY147" fmla="*/ 516493 h 543478"/>
                <a:gd name="connsiteX148" fmla="*/ 265976 w 821093"/>
                <a:gd name="connsiteY148" fmla="*/ 507044 h 543478"/>
                <a:gd name="connsiteX149" fmla="*/ 279968 w 821093"/>
                <a:gd name="connsiteY149" fmla="*/ 497748 h 543478"/>
                <a:gd name="connsiteX150" fmla="*/ 290008 w 821093"/>
                <a:gd name="connsiteY150" fmla="*/ 498405 h 543478"/>
                <a:gd name="connsiteX151" fmla="*/ 290093 w 821093"/>
                <a:gd name="connsiteY151" fmla="*/ 498491 h 543478"/>
                <a:gd name="connsiteX152" fmla="*/ 300978 w 821093"/>
                <a:gd name="connsiteY152" fmla="*/ 498494 h 543478"/>
                <a:gd name="connsiteX153" fmla="*/ 300981 w 821093"/>
                <a:gd name="connsiteY153" fmla="*/ 498491 h 543478"/>
                <a:gd name="connsiteX154" fmla="*/ 317030 w 821093"/>
                <a:gd name="connsiteY154" fmla="*/ 482451 h 543478"/>
                <a:gd name="connsiteX155" fmla="*/ 317030 w 821093"/>
                <a:gd name="connsiteY155" fmla="*/ 471554 h 543478"/>
                <a:gd name="connsiteX156" fmla="*/ 316954 w 821093"/>
                <a:gd name="connsiteY156" fmla="*/ 471478 h 543478"/>
                <a:gd name="connsiteX157" fmla="*/ 316278 w 821093"/>
                <a:gd name="connsiteY157" fmla="*/ 461410 h 543478"/>
                <a:gd name="connsiteX158" fmla="*/ 322850 w 821093"/>
                <a:gd name="connsiteY158" fmla="*/ 451723 h 543478"/>
                <a:gd name="connsiteX159" fmla="*/ 332451 w 821093"/>
                <a:gd name="connsiteY159" fmla="*/ 448637 h 543478"/>
                <a:gd name="connsiteX160" fmla="*/ 332556 w 821093"/>
                <a:gd name="connsiteY160" fmla="*/ 448637 h 543478"/>
                <a:gd name="connsiteX161" fmla="*/ 342681 w 821093"/>
                <a:gd name="connsiteY161" fmla="*/ 444618 h 543478"/>
                <a:gd name="connsiteX162" fmla="*/ 351682 w 821093"/>
                <a:gd name="connsiteY162" fmla="*/ 423786 h 543478"/>
                <a:gd name="connsiteX163" fmla="*/ 347663 w 821093"/>
                <a:gd name="connsiteY163" fmla="*/ 413661 h 543478"/>
                <a:gd name="connsiteX164" fmla="*/ 343338 w 821093"/>
                <a:gd name="connsiteY164" fmla="*/ 404603 h 543478"/>
                <a:gd name="connsiteX165" fmla="*/ 346720 w 821093"/>
                <a:gd name="connsiteY165" fmla="*/ 388134 h 543478"/>
                <a:gd name="connsiteX166" fmla="*/ 354282 w 821093"/>
                <a:gd name="connsiteY166" fmla="*/ 381467 h 543478"/>
                <a:gd name="connsiteX167" fmla="*/ 354282 w 821093"/>
                <a:gd name="connsiteY167" fmla="*/ 381467 h 543478"/>
                <a:gd name="connsiteX168" fmla="*/ 361979 w 821093"/>
                <a:gd name="connsiteY168" fmla="*/ 373761 h 543478"/>
                <a:gd name="connsiteX169" fmla="*/ 361979 w 821093"/>
                <a:gd name="connsiteY169" fmla="*/ 351149 h 543478"/>
                <a:gd name="connsiteX170" fmla="*/ 354273 w 821093"/>
                <a:gd name="connsiteY170" fmla="*/ 343443 h 543478"/>
                <a:gd name="connsiteX171" fmla="*/ 354244 w 821093"/>
                <a:gd name="connsiteY171" fmla="*/ 343443 h 543478"/>
                <a:gd name="connsiteX172" fmla="*/ 354244 w 821093"/>
                <a:gd name="connsiteY172" fmla="*/ 343443 h 543478"/>
                <a:gd name="connsiteX173" fmla="*/ 346624 w 821093"/>
                <a:gd name="connsiteY173" fmla="*/ 336776 h 543478"/>
                <a:gd name="connsiteX174" fmla="*/ 344357 w 821093"/>
                <a:gd name="connsiteY174" fmla="*/ 325279 h 543478"/>
                <a:gd name="connsiteX175" fmla="*/ 348967 w 821093"/>
                <a:gd name="connsiteY175" fmla="*/ 316278 h 543478"/>
                <a:gd name="connsiteX176" fmla="*/ 349044 w 821093"/>
                <a:gd name="connsiteY176" fmla="*/ 316278 h 543478"/>
                <a:gd name="connsiteX177" fmla="*/ 353399 w 821093"/>
                <a:gd name="connsiteY177" fmla="*/ 306303 h 543478"/>
                <a:gd name="connsiteX178" fmla="*/ 353397 w 821093"/>
                <a:gd name="connsiteY178" fmla="*/ 306296 h 543478"/>
                <a:gd name="connsiteX179" fmla="*/ 345024 w 821093"/>
                <a:gd name="connsiteY179" fmla="*/ 285207 h 543478"/>
                <a:gd name="connsiteX180" fmla="*/ 335023 w 821093"/>
                <a:gd name="connsiteY180" fmla="*/ 280892 h 543478"/>
                <a:gd name="connsiteX181" fmla="*/ 335023 w 821093"/>
                <a:gd name="connsiteY181" fmla="*/ 280892 h 543478"/>
                <a:gd name="connsiteX182" fmla="*/ 325574 w 821093"/>
                <a:gd name="connsiteY182" fmla="*/ 277559 h 543478"/>
                <a:gd name="connsiteX183" fmla="*/ 316278 w 821093"/>
                <a:gd name="connsiteY183" fmla="*/ 263566 h 543478"/>
                <a:gd name="connsiteX184" fmla="*/ 316944 w 821093"/>
                <a:gd name="connsiteY184" fmla="*/ 253527 h 543478"/>
                <a:gd name="connsiteX185" fmla="*/ 317030 w 821093"/>
                <a:gd name="connsiteY185" fmla="*/ 253441 h 543478"/>
                <a:gd name="connsiteX186" fmla="*/ 317030 w 821093"/>
                <a:gd name="connsiteY186" fmla="*/ 242545 h 543478"/>
                <a:gd name="connsiteX187" fmla="*/ 300914 w 821093"/>
                <a:gd name="connsiteY187" fmla="*/ 226505 h 543478"/>
                <a:gd name="connsiteX188" fmla="*/ 290030 w 821093"/>
                <a:gd name="connsiteY188" fmla="*/ 226502 h 543478"/>
                <a:gd name="connsiteX189" fmla="*/ 290027 w 821093"/>
                <a:gd name="connsiteY189" fmla="*/ 226505 h 543478"/>
                <a:gd name="connsiteX190" fmla="*/ 289951 w 821093"/>
                <a:gd name="connsiteY190" fmla="*/ 226581 h 543478"/>
                <a:gd name="connsiteX191" fmla="*/ 279873 w 821093"/>
                <a:gd name="connsiteY191" fmla="*/ 227257 h 543478"/>
                <a:gd name="connsiteX192" fmla="*/ 272548 w 821093"/>
                <a:gd name="connsiteY192" fmla="*/ 222285 h 543478"/>
                <a:gd name="connsiteX193" fmla="*/ 297313 w 821093"/>
                <a:gd name="connsiteY193" fmla="*/ 131464 h 543478"/>
                <a:gd name="connsiteX194" fmla="*/ 304114 w 821093"/>
                <a:gd name="connsiteY194" fmla="*/ 131464 h 543478"/>
                <a:gd name="connsiteX195" fmla="*/ 339633 w 821093"/>
                <a:gd name="connsiteY195" fmla="*/ 166983 h 543478"/>
                <a:gd name="connsiteX196" fmla="*/ 339633 w 821093"/>
                <a:gd name="connsiteY196" fmla="*/ 202473 h 543478"/>
                <a:gd name="connsiteX197" fmla="*/ 366303 w 821093"/>
                <a:gd name="connsiteY197" fmla="*/ 229143 h 543478"/>
                <a:gd name="connsiteX198" fmla="*/ 455095 w 821093"/>
                <a:gd name="connsiteY198" fmla="*/ 229143 h 543478"/>
                <a:gd name="connsiteX199" fmla="*/ 481765 w 821093"/>
                <a:gd name="connsiteY199" fmla="*/ 202473 h 543478"/>
                <a:gd name="connsiteX200" fmla="*/ 481765 w 821093"/>
                <a:gd name="connsiteY200" fmla="*/ 166983 h 543478"/>
                <a:gd name="connsiteX201" fmla="*/ 517227 w 821093"/>
                <a:gd name="connsiteY201" fmla="*/ 131464 h 543478"/>
                <a:gd name="connsiteX202" fmla="*/ 523780 w 821093"/>
                <a:gd name="connsiteY202" fmla="*/ 131464 h 543478"/>
                <a:gd name="connsiteX203" fmla="*/ 548545 w 821093"/>
                <a:gd name="connsiteY203" fmla="*/ 222352 h 543478"/>
                <a:gd name="connsiteX204" fmla="*/ 541172 w 821093"/>
                <a:gd name="connsiteY204" fmla="*/ 227248 h 543478"/>
                <a:gd name="connsiteX205" fmla="*/ 531133 w 821093"/>
                <a:gd name="connsiteY205" fmla="*/ 226590 h 543478"/>
                <a:gd name="connsiteX206" fmla="*/ 531047 w 821093"/>
                <a:gd name="connsiteY206" fmla="*/ 226505 h 543478"/>
                <a:gd name="connsiteX207" fmla="*/ 520163 w 821093"/>
                <a:gd name="connsiteY207" fmla="*/ 226502 h 543478"/>
                <a:gd name="connsiteX208" fmla="*/ 520160 w 821093"/>
                <a:gd name="connsiteY208" fmla="*/ 226505 h 543478"/>
                <a:gd name="connsiteX209" fmla="*/ 504111 w 821093"/>
                <a:gd name="connsiteY209" fmla="*/ 242545 h 543478"/>
                <a:gd name="connsiteX210" fmla="*/ 504111 w 821093"/>
                <a:gd name="connsiteY210" fmla="*/ 253441 h 543478"/>
                <a:gd name="connsiteX211" fmla="*/ 504187 w 821093"/>
                <a:gd name="connsiteY211" fmla="*/ 253517 h 543478"/>
                <a:gd name="connsiteX212" fmla="*/ 504863 w 821093"/>
                <a:gd name="connsiteY212" fmla="*/ 263585 h 543478"/>
                <a:gd name="connsiteX213" fmla="*/ 498291 w 821093"/>
                <a:gd name="connsiteY213" fmla="*/ 273272 h 543478"/>
                <a:gd name="connsiteX214" fmla="*/ 488690 w 821093"/>
                <a:gd name="connsiteY214" fmla="*/ 276358 h 543478"/>
                <a:gd name="connsiteX215" fmla="*/ 488585 w 821093"/>
                <a:gd name="connsiteY215" fmla="*/ 276311 h 543478"/>
                <a:gd name="connsiteX216" fmla="*/ 478460 w 821093"/>
                <a:gd name="connsiteY216" fmla="*/ 280330 h 543478"/>
                <a:gd name="connsiteX217" fmla="*/ 469459 w 821093"/>
                <a:gd name="connsiteY217" fmla="*/ 301162 h 543478"/>
                <a:gd name="connsiteX218" fmla="*/ 473478 w 821093"/>
                <a:gd name="connsiteY218" fmla="*/ 311287 h 543478"/>
                <a:gd name="connsiteX219" fmla="*/ 477803 w 821093"/>
                <a:gd name="connsiteY219" fmla="*/ 320345 h 543478"/>
                <a:gd name="connsiteX220" fmla="*/ 474421 w 821093"/>
                <a:gd name="connsiteY220" fmla="*/ 336814 h 543478"/>
                <a:gd name="connsiteX221" fmla="*/ 466858 w 821093"/>
                <a:gd name="connsiteY221" fmla="*/ 343481 h 543478"/>
                <a:gd name="connsiteX222" fmla="*/ 466858 w 821093"/>
                <a:gd name="connsiteY222" fmla="*/ 343481 h 543478"/>
                <a:gd name="connsiteX223" fmla="*/ 459162 w 821093"/>
                <a:gd name="connsiteY223" fmla="*/ 351187 h 543478"/>
                <a:gd name="connsiteX224" fmla="*/ 459162 w 821093"/>
                <a:gd name="connsiteY224" fmla="*/ 373875 h 543478"/>
                <a:gd name="connsiteX225" fmla="*/ 466858 w 821093"/>
                <a:gd name="connsiteY225" fmla="*/ 381581 h 543478"/>
                <a:gd name="connsiteX226" fmla="*/ 466858 w 821093"/>
                <a:gd name="connsiteY226" fmla="*/ 381581 h 543478"/>
                <a:gd name="connsiteX227" fmla="*/ 474478 w 821093"/>
                <a:gd name="connsiteY227" fmla="*/ 388249 h 543478"/>
                <a:gd name="connsiteX228" fmla="*/ 476745 w 821093"/>
                <a:gd name="connsiteY228" fmla="*/ 399745 h 543478"/>
                <a:gd name="connsiteX229" fmla="*/ 472135 w 821093"/>
                <a:gd name="connsiteY229" fmla="*/ 408746 h 543478"/>
                <a:gd name="connsiteX230" fmla="*/ 472059 w 821093"/>
                <a:gd name="connsiteY230" fmla="*/ 408746 h 543478"/>
                <a:gd name="connsiteX231" fmla="*/ 467697 w 821093"/>
                <a:gd name="connsiteY231" fmla="*/ 418691 h 543478"/>
                <a:gd name="connsiteX232" fmla="*/ 476069 w 821093"/>
                <a:gd name="connsiteY232" fmla="*/ 439779 h 543478"/>
                <a:gd name="connsiteX233" fmla="*/ 486070 w 821093"/>
                <a:gd name="connsiteY233" fmla="*/ 444094 h 543478"/>
                <a:gd name="connsiteX234" fmla="*/ 486070 w 821093"/>
                <a:gd name="connsiteY234" fmla="*/ 444094 h 543478"/>
                <a:gd name="connsiteX235" fmla="*/ 495519 w 821093"/>
                <a:gd name="connsiteY235" fmla="*/ 447427 h 543478"/>
                <a:gd name="connsiteX236" fmla="*/ 504815 w 821093"/>
                <a:gd name="connsiteY236" fmla="*/ 461420 h 543478"/>
                <a:gd name="connsiteX237" fmla="*/ 504149 w 821093"/>
                <a:gd name="connsiteY237" fmla="*/ 471459 h 543478"/>
                <a:gd name="connsiteX238" fmla="*/ 504063 w 821093"/>
                <a:gd name="connsiteY238" fmla="*/ 471545 h 543478"/>
                <a:gd name="connsiteX239" fmla="*/ 504063 w 821093"/>
                <a:gd name="connsiteY239" fmla="*/ 482441 h 543478"/>
                <a:gd name="connsiteX240" fmla="*/ 520113 w 821093"/>
                <a:gd name="connsiteY240" fmla="*/ 498481 h 543478"/>
                <a:gd name="connsiteX241" fmla="*/ 530997 w 821093"/>
                <a:gd name="connsiteY241" fmla="*/ 498484 h 543478"/>
                <a:gd name="connsiteX242" fmla="*/ 531000 w 821093"/>
                <a:gd name="connsiteY242" fmla="*/ 498481 h 543478"/>
                <a:gd name="connsiteX243" fmla="*/ 531076 w 821093"/>
                <a:gd name="connsiteY243" fmla="*/ 498405 h 543478"/>
                <a:gd name="connsiteX244" fmla="*/ 541153 w 821093"/>
                <a:gd name="connsiteY244" fmla="*/ 497729 h 543478"/>
                <a:gd name="connsiteX245" fmla="*/ 550840 w 821093"/>
                <a:gd name="connsiteY245" fmla="*/ 504311 h 543478"/>
                <a:gd name="connsiteX246" fmla="*/ 553993 w 821093"/>
                <a:gd name="connsiteY246" fmla="*/ 513941 h 543478"/>
                <a:gd name="connsiteX247" fmla="*/ 553945 w 821093"/>
                <a:gd name="connsiteY247" fmla="*/ 514045 h 543478"/>
                <a:gd name="connsiteX248" fmla="*/ 557965 w 821093"/>
                <a:gd name="connsiteY248" fmla="*/ 524170 h 543478"/>
                <a:gd name="connsiteX249" fmla="*/ 578796 w 821093"/>
                <a:gd name="connsiteY249" fmla="*/ 533172 h 543478"/>
                <a:gd name="connsiteX250" fmla="*/ 588921 w 821093"/>
                <a:gd name="connsiteY250" fmla="*/ 529152 h 543478"/>
                <a:gd name="connsiteX251" fmla="*/ 588921 w 821093"/>
                <a:gd name="connsiteY251" fmla="*/ 529152 h 543478"/>
                <a:gd name="connsiteX252" fmla="*/ 597980 w 821093"/>
                <a:gd name="connsiteY252" fmla="*/ 524837 h 543478"/>
                <a:gd name="connsiteX253" fmla="*/ 614448 w 821093"/>
                <a:gd name="connsiteY253" fmla="*/ 528219 h 543478"/>
                <a:gd name="connsiteX254" fmla="*/ 621116 w 821093"/>
                <a:gd name="connsiteY254" fmla="*/ 535772 h 543478"/>
                <a:gd name="connsiteX255" fmla="*/ 621116 w 821093"/>
                <a:gd name="connsiteY255" fmla="*/ 535772 h 543478"/>
                <a:gd name="connsiteX256" fmla="*/ 628812 w 821093"/>
                <a:gd name="connsiteY256" fmla="*/ 543478 h 543478"/>
                <a:gd name="connsiteX257" fmla="*/ 651510 w 821093"/>
                <a:gd name="connsiteY257" fmla="*/ 543478 h 543478"/>
                <a:gd name="connsiteX258" fmla="*/ 659216 w 821093"/>
                <a:gd name="connsiteY258" fmla="*/ 535772 h 543478"/>
                <a:gd name="connsiteX259" fmla="*/ 659216 w 821093"/>
                <a:gd name="connsiteY259" fmla="*/ 535772 h 543478"/>
                <a:gd name="connsiteX260" fmla="*/ 665883 w 821093"/>
                <a:gd name="connsiteY260" fmla="*/ 528152 h 543478"/>
                <a:gd name="connsiteX261" fmla="*/ 677389 w 821093"/>
                <a:gd name="connsiteY261" fmla="*/ 525885 h 543478"/>
                <a:gd name="connsiteX262" fmla="*/ 686391 w 821093"/>
                <a:gd name="connsiteY262" fmla="*/ 530495 h 543478"/>
                <a:gd name="connsiteX263" fmla="*/ 686391 w 821093"/>
                <a:gd name="connsiteY263" fmla="*/ 530562 h 543478"/>
                <a:gd name="connsiteX264" fmla="*/ 696297 w 821093"/>
                <a:gd name="connsiteY264" fmla="*/ 534896 h 543478"/>
                <a:gd name="connsiteX265" fmla="*/ 717385 w 821093"/>
                <a:gd name="connsiteY265" fmla="*/ 526523 h 543478"/>
                <a:gd name="connsiteX266" fmla="*/ 721700 w 821093"/>
                <a:gd name="connsiteY266" fmla="*/ 516522 h 543478"/>
                <a:gd name="connsiteX267" fmla="*/ 721700 w 821093"/>
                <a:gd name="connsiteY267" fmla="*/ 516522 h 543478"/>
                <a:gd name="connsiteX268" fmla="*/ 725033 w 821093"/>
                <a:gd name="connsiteY268" fmla="*/ 507073 h 543478"/>
                <a:gd name="connsiteX269" fmla="*/ 739026 w 821093"/>
                <a:gd name="connsiteY269" fmla="*/ 497777 h 543478"/>
                <a:gd name="connsiteX270" fmla="*/ 749065 w 821093"/>
                <a:gd name="connsiteY270" fmla="*/ 498434 h 543478"/>
                <a:gd name="connsiteX271" fmla="*/ 749151 w 821093"/>
                <a:gd name="connsiteY271" fmla="*/ 498520 h 543478"/>
                <a:gd name="connsiteX272" fmla="*/ 760035 w 821093"/>
                <a:gd name="connsiteY272" fmla="*/ 498522 h 543478"/>
                <a:gd name="connsiteX273" fmla="*/ 760038 w 821093"/>
                <a:gd name="connsiteY273" fmla="*/ 498520 h 543478"/>
                <a:gd name="connsiteX274" fmla="*/ 776087 w 821093"/>
                <a:gd name="connsiteY274" fmla="*/ 482479 h 543478"/>
                <a:gd name="connsiteX275" fmla="*/ 776087 w 821093"/>
                <a:gd name="connsiteY275" fmla="*/ 471583 h 543478"/>
                <a:gd name="connsiteX276" fmla="*/ 776011 w 821093"/>
                <a:gd name="connsiteY276" fmla="*/ 471507 h 543478"/>
                <a:gd name="connsiteX277" fmla="*/ 775335 w 821093"/>
                <a:gd name="connsiteY277" fmla="*/ 461439 h 543478"/>
                <a:gd name="connsiteX278" fmla="*/ 781917 w 821093"/>
                <a:gd name="connsiteY278" fmla="*/ 451752 h 543478"/>
                <a:gd name="connsiteX279" fmla="*/ 791547 w 821093"/>
                <a:gd name="connsiteY279" fmla="*/ 448628 h 543478"/>
                <a:gd name="connsiteX280" fmla="*/ 791642 w 821093"/>
                <a:gd name="connsiteY280" fmla="*/ 448628 h 543478"/>
                <a:gd name="connsiteX281" fmla="*/ 801776 w 821093"/>
                <a:gd name="connsiteY281" fmla="*/ 444608 h 543478"/>
                <a:gd name="connsiteX282" fmla="*/ 810768 w 821093"/>
                <a:gd name="connsiteY282" fmla="*/ 423777 h 543478"/>
                <a:gd name="connsiteX283" fmla="*/ 806748 w 821093"/>
                <a:gd name="connsiteY283" fmla="*/ 413652 h 543478"/>
                <a:gd name="connsiteX284" fmla="*/ 806748 w 821093"/>
                <a:gd name="connsiteY284" fmla="*/ 413652 h 543478"/>
                <a:gd name="connsiteX285" fmla="*/ 802434 w 821093"/>
                <a:gd name="connsiteY285" fmla="*/ 404594 h 543478"/>
                <a:gd name="connsiteX286" fmla="*/ 805834 w 821093"/>
                <a:gd name="connsiteY286" fmla="*/ 388211 h 543478"/>
                <a:gd name="connsiteX287" fmla="*/ 813387 w 821093"/>
                <a:gd name="connsiteY287" fmla="*/ 381543 h 543478"/>
                <a:gd name="connsiteX288" fmla="*/ 813387 w 821093"/>
                <a:gd name="connsiteY288" fmla="*/ 381543 h 543478"/>
                <a:gd name="connsiteX289" fmla="*/ 821093 w 821093"/>
                <a:gd name="connsiteY289" fmla="*/ 373837 h 543478"/>
                <a:gd name="connsiteX290" fmla="*/ 821093 w 821093"/>
                <a:gd name="connsiteY290" fmla="*/ 351149 h 543478"/>
                <a:gd name="connsiteX291" fmla="*/ 813397 w 821093"/>
                <a:gd name="connsiteY291" fmla="*/ 343443 h 543478"/>
                <a:gd name="connsiteX292" fmla="*/ 180994 w 821093"/>
                <a:gd name="connsiteY292" fmla="*/ 424291 h 543478"/>
                <a:gd name="connsiteX293" fmla="*/ 119167 w 821093"/>
                <a:gd name="connsiteY293" fmla="*/ 362522 h 543478"/>
                <a:gd name="connsiteX294" fmla="*/ 180937 w 821093"/>
                <a:gd name="connsiteY294" fmla="*/ 300695 h 543478"/>
                <a:gd name="connsiteX295" fmla="*/ 242764 w 821093"/>
                <a:gd name="connsiteY295" fmla="*/ 362464 h 543478"/>
                <a:gd name="connsiteX296" fmla="*/ 242764 w 821093"/>
                <a:gd name="connsiteY296" fmla="*/ 362493 h 543478"/>
                <a:gd name="connsiteX297" fmla="*/ 180994 w 821093"/>
                <a:gd name="connsiteY297" fmla="*/ 424291 h 543478"/>
                <a:gd name="connsiteX298" fmla="*/ 445789 w 821093"/>
                <a:gd name="connsiteY298" fmla="*/ 7153 h 543478"/>
                <a:gd name="connsiteX299" fmla="*/ 498176 w 821093"/>
                <a:gd name="connsiteY299" fmla="*/ 2924 h 543478"/>
                <a:gd name="connsiteX300" fmla="*/ 532943 w 821093"/>
                <a:gd name="connsiteY300" fmla="*/ 19593 h 543478"/>
                <a:gd name="connsiteX301" fmla="*/ 556088 w 821093"/>
                <a:gd name="connsiteY301" fmla="*/ 18155 h 543478"/>
                <a:gd name="connsiteX302" fmla="*/ 581692 w 821093"/>
                <a:gd name="connsiteY302" fmla="*/ 0 h 543478"/>
                <a:gd name="connsiteX303" fmla="*/ 445789 w 821093"/>
                <a:gd name="connsiteY303" fmla="*/ 7144 h 543478"/>
                <a:gd name="connsiteX304" fmla="*/ 445789 w 821093"/>
                <a:gd name="connsiteY304" fmla="*/ 7153 h 543478"/>
                <a:gd name="connsiteX305" fmla="*/ 640099 w 821093"/>
                <a:gd name="connsiteY305" fmla="*/ 424291 h 543478"/>
                <a:gd name="connsiteX306" fmla="*/ 578329 w 821093"/>
                <a:gd name="connsiteY306" fmla="*/ 362464 h 543478"/>
                <a:gd name="connsiteX307" fmla="*/ 640156 w 821093"/>
                <a:gd name="connsiteY307" fmla="*/ 300695 h 543478"/>
                <a:gd name="connsiteX308" fmla="*/ 701926 w 821093"/>
                <a:gd name="connsiteY308" fmla="*/ 362493 h 543478"/>
                <a:gd name="connsiteX309" fmla="*/ 640099 w 821093"/>
                <a:gd name="connsiteY309" fmla="*/ 424291 h 543478"/>
                <a:gd name="connsiteX0" fmla="*/ 813397 w 821093"/>
                <a:gd name="connsiteY0" fmla="*/ 344823 h 544858"/>
                <a:gd name="connsiteX1" fmla="*/ 813397 w 821093"/>
                <a:gd name="connsiteY1" fmla="*/ 344823 h 544858"/>
                <a:gd name="connsiteX2" fmla="*/ 805777 w 821093"/>
                <a:gd name="connsiteY2" fmla="*/ 338156 h 544858"/>
                <a:gd name="connsiteX3" fmla="*/ 803520 w 821093"/>
                <a:gd name="connsiteY3" fmla="*/ 326659 h 544858"/>
                <a:gd name="connsiteX4" fmla="*/ 808130 w 821093"/>
                <a:gd name="connsiteY4" fmla="*/ 317658 h 544858"/>
                <a:gd name="connsiteX5" fmla="*/ 808196 w 821093"/>
                <a:gd name="connsiteY5" fmla="*/ 317658 h 544858"/>
                <a:gd name="connsiteX6" fmla="*/ 812502 w 821093"/>
                <a:gd name="connsiteY6" fmla="*/ 307676 h 544858"/>
                <a:gd name="connsiteX7" fmla="*/ 804129 w 821093"/>
                <a:gd name="connsiteY7" fmla="*/ 286587 h 544858"/>
                <a:gd name="connsiteX8" fmla="*/ 794128 w 821093"/>
                <a:gd name="connsiteY8" fmla="*/ 282272 h 544858"/>
                <a:gd name="connsiteX9" fmla="*/ 794128 w 821093"/>
                <a:gd name="connsiteY9" fmla="*/ 282272 h 544858"/>
                <a:gd name="connsiteX10" fmla="*/ 784679 w 821093"/>
                <a:gd name="connsiteY10" fmla="*/ 278939 h 544858"/>
                <a:gd name="connsiteX11" fmla="*/ 775383 w 821093"/>
                <a:gd name="connsiteY11" fmla="*/ 264946 h 544858"/>
                <a:gd name="connsiteX12" fmla="*/ 776040 w 821093"/>
                <a:gd name="connsiteY12" fmla="*/ 254907 h 544858"/>
                <a:gd name="connsiteX13" fmla="*/ 776126 w 821093"/>
                <a:gd name="connsiteY13" fmla="*/ 254821 h 544858"/>
                <a:gd name="connsiteX14" fmla="*/ 776126 w 821093"/>
                <a:gd name="connsiteY14" fmla="*/ 243925 h 544858"/>
                <a:gd name="connsiteX15" fmla="*/ 760114 w 821093"/>
                <a:gd name="connsiteY15" fmla="*/ 227885 h 544858"/>
                <a:gd name="connsiteX16" fmla="*/ 749230 w 821093"/>
                <a:gd name="connsiteY16" fmla="*/ 227882 h 544858"/>
                <a:gd name="connsiteX17" fmla="*/ 749227 w 821093"/>
                <a:gd name="connsiteY17" fmla="*/ 227885 h 544858"/>
                <a:gd name="connsiteX18" fmla="*/ 749151 w 821093"/>
                <a:gd name="connsiteY18" fmla="*/ 227961 h 544858"/>
                <a:gd name="connsiteX19" fmla="*/ 739083 w 821093"/>
                <a:gd name="connsiteY19" fmla="*/ 228637 h 544858"/>
                <a:gd name="connsiteX20" fmla="*/ 729396 w 821093"/>
                <a:gd name="connsiteY20" fmla="*/ 222055 h 544858"/>
                <a:gd name="connsiteX21" fmla="*/ 726310 w 821093"/>
                <a:gd name="connsiteY21" fmla="*/ 212454 h 544858"/>
                <a:gd name="connsiteX22" fmla="*/ 726310 w 821093"/>
                <a:gd name="connsiteY22" fmla="*/ 212349 h 544858"/>
                <a:gd name="connsiteX23" fmla="*/ 722290 w 821093"/>
                <a:gd name="connsiteY23" fmla="*/ 202224 h 544858"/>
                <a:gd name="connsiteX24" fmla="*/ 701459 w 821093"/>
                <a:gd name="connsiteY24" fmla="*/ 193223 h 544858"/>
                <a:gd name="connsiteX25" fmla="*/ 691334 w 821093"/>
                <a:gd name="connsiteY25" fmla="*/ 197243 h 544858"/>
                <a:gd name="connsiteX26" fmla="*/ 691334 w 821093"/>
                <a:gd name="connsiteY26" fmla="*/ 197243 h 544858"/>
                <a:gd name="connsiteX27" fmla="*/ 682276 w 821093"/>
                <a:gd name="connsiteY27" fmla="*/ 201558 h 544858"/>
                <a:gd name="connsiteX28" fmla="*/ 665798 w 821093"/>
                <a:gd name="connsiteY28" fmla="*/ 198176 h 544858"/>
                <a:gd name="connsiteX29" fmla="*/ 659130 w 821093"/>
                <a:gd name="connsiteY29" fmla="*/ 190613 h 544858"/>
                <a:gd name="connsiteX30" fmla="*/ 659130 w 821093"/>
                <a:gd name="connsiteY30" fmla="*/ 190613 h 544858"/>
                <a:gd name="connsiteX31" fmla="*/ 651472 w 821093"/>
                <a:gd name="connsiteY31" fmla="*/ 182898 h 544858"/>
                <a:gd name="connsiteX32" fmla="*/ 628774 w 821093"/>
                <a:gd name="connsiteY32" fmla="*/ 182898 h 544858"/>
                <a:gd name="connsiteX33" fmla="*/ 621078 w 821093"/>
                <a:gd name="connsiteY33" fmla="*/ 190604 h 544858"/>
                <a:gd name="connsiteX34" fmla="*/ 621078 w 821093"/>
                <a:gd name="connsiteY34" fmla="*/ 190604 h 544858"/>
                <a:gd name="connsiteX35" fmla="*/ 614410 w 821093"/>
                <a:gd name="connsiteY35" fmla="*/ 198224 h 544858"/>
                <a:gd name="connsiteX36" fmla="*/ 602913 w 821093"/>
                <a:gd name="connsiteY36" fmla="*/ 200491 h 544858"/>
                <a:gd name="connsiteX37" fmla="*/ 601447 w 821093"/>
                <a:gd name="connsiteY37" fmla="*/ 200567 h 544858"/>
                <a:gd name="connsiteX38" fmla="*/ 582987 w 821093"/>
                <a:gd name="connsiteY38" fmla="*/ 132863 h 544858"/>
                <a:gd name="connsiteX39" fmla="*/ 677056 w 821093"/>
                <a:gd name="connsiteY39" fmla="*/ 132863 h 544858"/>
                <a:gd name="connsiteX40" fmla="*/ 712575 w 821093"/>
                <a:gd name="connsiteY40" fmla="*/ 168382 h 544858"/>
                <a:gd name="connsiteX41" fmla="*/ 721452 w 821093"/>
                <a:gd name="connsiteY41" fmla="*/ 177259 h 544858"/>
                <a:gd name="connsiteX42" fmla="*/ 783612 w 821093"/>
                <a:gd name="connsiteY42" fmla="*/ 177259 h 544858"/>
                <a:gd name="connsiteX43" fmla="*/ 801367 w 821093"/>
                <a:gd name="connsiteY43" fmla="*/ 159524 h 544858"/>
                <a:gd name="connsiteX44" fmla="*/ 801367 w 821093"/>
                <a:gd name="connsiteY44" fmla="*/ 159505 h 544858"/>
                <a:gd name="connsiteX45" fmla="*/ 801367 w 821093"/>
                <a:gd name="connsiteY45" fmla="*/ 141731 h 544858"/>
                <a:gd name="connsiteX46" fmla="*/ 783622 w 821093"/>
                <a:gd name="connsiteY46" fmla="*/ 123967 h 544858"/>
                <a:gd name="connsiteX47" fmla="*/ 783612 w 821093"/>
                <a:gd name="connsiteY47" fmla="*/ 123967 h 544858"/>
                <a:gd name="connsiteX48" fmla="*/ 783612 w 821093"/>
                <a:gd name="connsiteY48" fmla="*/ 115585 h 544858"/>
                <a:gd name="connsiteX49" fmla="*/ 713613 w 821093"/>
                <a:gd name="connsiteY49" fmla="*/ 29317 h 544858"/>
                <a:gd name="connsiteX50" fmla="*/ 618363 w 821093"/>
                <a:gd name="connsiteY50" fmla="*/ 9267 h 544858"/>
                <a:gd name="connsiteX51" fmla="*/ 572882 w 821093"/>
                <a:gd name="connsiteY51" fmla="*/ 6066 h 544858"/>
                <a:gd name="connsiteX52" fmla="*/ 554374 w 821093"/>
                <a:gd name="connsiteY52" fmla="*/ 13830 h 544858"/>
                <a:gd name="connsiteX53" fmla="*/ 397078 w 821093"/>
                <a:gd name="connsiteY53" fmla="*/ 11448 h 544858"/>
                <a:gd name="connsiteX54" fmla="*/ 365646 w 821093"/>
                <a:gd name="connsiteY54" fmla="*/ 20526 h 544858"/>
                <a:gd name="connsiteX55" fmla="*/ 352025 w 821093"/>
                <a:gd name="connsiteY55" fmla="*/ 17411 h 544858"/>
                <a:gd name="connsiteX56" fmla="*/ 73247 w 821093"/>
                <a:gd name="connsiteY56" fmla="*/ 17411 h 544858"/>
                <a:gd name="connsiteX57" fmla="*/ 37729 w 821093"/>
                <a:gd name="connsiteY57" fmla="*/ 52929 h 544858"/>
                <a:gd name="connsiteX58" fmla="*/ 37729 w 821093"/>
                <a:gd name="connsiteY58" fmla="*/ 159486 h 544858"/>
                <a:gd name="connsiteX59" fmla="*/ 55483 w 821093"/>
                <a:gd name="connsiteY59" fmla="*/ 177240 h 544858"/>
                <a:gd name="connsiteX60" fmla="*/ 55493 w 821093"/>
                <a:gd name="connsiteY60" fmla="*/ 177240 h 544858"/>
                <a:gd name="connsiteX61" fmla="*/ 108766 w 821093"/>
                <a:gd name="connsiteY61" fmla="*/ 177240 h 544858"/>
                <a:gd name="connsiteX62" fmla="*/ 108766 w 821093"/>
                <a:gd name="connsiteY62" fmla="*/ 168363 h 544858"/>
                <a:gd name="connsiteX63" fmla="*/ 144285 w 821093"/>
                <a:gd name="connsiteY63" fmla="*/ 132844 h 544858"/>
                <a:gd name="connsiteX64" fmla="*/ 238068 w 821093"/>
                <a:gd name="connsiteY64" fmla="*/ 132844 h 544858"/>
                <a:gd name="connsiteX65" fmla="*/ 219532 w 821093"/>
                <a:gd name="connsiteY65" fmla="*/ 200834 h 544858"/>
                <a:gd name="connsiteX66" fmla="*/ 206645 w 821093"/>
                <a:gd name="connsiteY66" fmla="*/ 198186 h 544858"/>
                <a:gd name="connsiteX67" fmla="*/ 199977 w 821093"/>
                <a:gd name="connsiteY67" fmla="*/ 190632 h 544858"/>
                <a:gd name="connsiteX68" fmla="*/ 199977 w 821093"/>
                <a:gd name="connsiteY68" fmla="*/ 190632 h 544858"/>
                <a:gd name="connsiteX69" fmla="*/ 192319 w 821093"/>
                <a:gd name="connsiteY69" fmla="*/ 182898 h 544858"/>
                <a:gd name="connsiteX70" fmla="*/ 169621 w 821093"/>
                <a:gd name="connsiteY70" fmla="*/ 182898 h 544858"/>
                <a:gd name="connsiteX71" fmla="*/ 161915 w 821093"/>
                <a:gd name="connsiteY71" fmla="*/ 190604 h 544858"/>
                <a:gd name="connsiteX72" fmla="*/ 161915 w 821093"/>
                <a:gd name="connsiteY72" fmla="*/ 190604 h 544858"/>
                <a:gd name="connsiteX73" fmla="*/ 155296 w 821093"/>
                <a:gd name="connsiteY73" fmla="*/ 198224 h 544858"/>
                <a:gd name="connsiteX74" fmla="*/ 143789 w 821093"/>
                <a:gd name="connsiteY74" fmla="*/ 200491 h 544858"/>
                <a:gd name="connsiteX75" fmla="*/ 134788 w 821093"/>
                <a:gd name="connsiteY75" fmla="*/ 195881 h 544858"/>
                <a:gd name="connsiteX76" fmla="*/ 134788 w 821093"/>
                <a:gd name="connsiteY76" fmla="*/ 195814 h 544858"/>
                <a:gd name="connsiteX77" fmla="*/ 124797 w 821093"/>
                <a:gd name="connsiteY77" fmla="*/ 191471 h 544858"/>
                <a:gd name="connsiteX78" fmla="*/ 103708 w 821093"/>
                <a:gd name="connsiteY78" fmla="*/ 199843 h 544858"/>
                <a:gd name="connsiteX79" fmla="*/ 99393 w 821093"/>
                <a:gd name="connsiteY79" fmla="*/ 209844 h 544858"/>
                <a:gd name="connsiteX80" fmla="*/ 99393 w 821093"/>
                <a:gd name="connsiteY80" fmla="*/ 209844 h 544858"/>
                <a:gd name="connsiteX81" fmla="*/ 96060 w 821093"/>
                <a:gd name="connsiteY81" fmla="*/ 219293 h 544858"/>
                <a:gd name="connsiteX82" fmla="*/ 82067 w 821093"/>
                <a:gd name="connsiteY82" fmla="*/ 228589 h 544858"/>
                <a:gd name="connsiteX83" fmla="*/ 72028 w 821093"/>
                <a:gd name="connsiteY83" fmla="*/ 227932 h 544858"/>
                <a:gd name="connsiteX84" fmla="*/ 71942 w 821093"/>
                <a:gd name="connsiteY84" fmla="*/ 227847 h 544858"/>
                <a:gd name="connsiteX85" fmla="*/ 61058 w 821093"/>
                <a:gd name="connsiteY85" fmla="*/ 227844 h 544858"/>
                <a:gd name="connsiteX86" fmla="*/ 61055 w 821093"/>
                <a:gd name="connsiteY86" fmla="*/ 227847 h 544858"/>
                <a:gd name="connsiteX87" fmla="*/ 44977 w 821093"/>
                <a:gd name="connsiteY87" fmla="*/ 243925 h 544858"/>
                <a:gd name="connsiteX88" fmla="*/ 44977 w 821093"/>
                <a:gd name="connsiteY88" fmla="*/ 254821 h 544858"/>
                <a:gd name="connsiteX89" fmla="*/ 45053 w 821093"/>
                <a:gd name="connsiteY89" fmla="*/ 254897 h 544858"/>
                <a:gd name="connsiteX90" fmla="*/ 45739 w 821093"/>
                <a:gd name="connsiteY90" fmla="*/ 264965 h 544858"/>
                <a:gd name="connsiteX91" fmla="*/ 39157 w 821093"/>
                <a:gd name="connsiteY91" fmla="*/ 274652 h 544858"/>
                <a:gd name="connsiteX92" fmla="*/ 29547 w 821093"/>
                <a:gd name="connsiteY92" fmla="*/ 277738 h 544858"/>
                <a:gd name="connsiteX93" fmla="*/ 29451 w 821093"/>
                <a:gd name="connsiteY93" fmla="*/ 277691 h 544858"/>
                <a:gd name="connsiteX94" fmla="*/ 19317 w 821093"/>
                <a:gd name="connsiteY94" fmla="*/ 281710 h 544858"/>
                <a:gd name="connsiteX95" fmla="*/ 10325 w 821093"/>
                <a:gd name="connsiteY95" fmla="*/ 302542 h 544858"/>
                <a:gd name="connsiteX96" fmla="*/ 14307 w 821093"/>
                <a:gd name="connsiteY96" fmla="*/ 312667 h 544858"/>
                <a:gd name="connsiteX97" fmla="*/ 14307 w 821093"/>
                <a:gd name="connsiteY97" fmla="*/ 312667 h 544858"/>
                <a:gd name="connsiteX98" fmla="*/ 18621 w 821093"/>
                <a:gd name="connsiteY98" fmla="*/ 321725 h 544858"/>
                <a:gd name="connsiteX99" fmla="*/ 15259 w 821093"/>
                <a:gd name="connsiteY99" fmla="*/ 338156 h 544858"/>
                <a:gd name="connsiteX100" fmla="*/ 7706 w 821093"/>
                <a:gd name="connsiteY100" fmla="*/ 344823 h 544858"/>
                <a:gd name="connsiteX101" fmla="*/ 7706 w 821093"/>
                <a:gd name="connsiteY101" fmla="*/ 344823 h 544858"/>
                <a:gd name="connsiteX102" fmla="*/ 0 w 821093"/>
                <a:gd name="connsiteY102" fmla="*/ 352529 h 544858"/>
                <a:gd name="connsiteX103" fmla="*/ 0 w 821093"/>
                <a:gd name="connsiteY103" fmla="*/ 375217 h 544858"/>
                <a:gd name="connsiteX104" fmla="*/ 7696 w 821093"/>
                <a:gd name="connsiteY104" fmla="*/ 382923 h 544858"/>
                <a:gd name="connsiteX105" fmla="*/ 7696 w 821093"/>
                <a:gd name="connsiteY105" fmla="*/ 382923 h 544858"/>
                <a:gd name="connsiteX106" fmla="*/ 15316 w 821093"/>
                <a:gd name="connsiteY106" fmla="*/ 389591 h 544858"/>
                <a:gd name="connsiteX107" fmla="*/ 17574 w 821093"/>
                <a:gd name="connsiteY107" fmla="*/ 401087 h 544858"/>
                <a:gd name="connsiteX108" fmla="*/ 12964 w 821093"/>
                <a:gd name="connsiteY108" fmla="*/ 410088 h 544858"/>
                <a:gd name="connsiteX109" fmla="*/ 12897 w 821093"/>
                <a:gd name="connsiteY109" fmla="*/ 410088 h 544858"/>
                <a:gd name="connsiteX110" fmla="*/ 8592 w 821093"/>
                <a:gd name="connsiteY110" fmla="*/ 420071 h 544858"/>
                <a:gd name="connsiteX111" fmla="*/ 16964 w 821093"/>
                <a:gd name="connsiteY111" fmla="*/ 441159 h 544858"/>
                <a:gd name="connsiteX112" fmla="*/ 26965 w 821093"/>
                <a:gd name="connsiteY112" fmla="*/ 445474 h 544858"/>
                <a:gd name="connsiteX113" fmla="*/ 26965 w 821093"/>
                <a:gd name="connsiteY113" fmla="*/ 445474 h 544858"/>
                <a:gd name="connsiteX114" fmla="*/ 36414 w 821093"/>
                <a:gd name="connsiteY114" fmla="*/ 448807 h 544858"/>
                <a:gd name="connsiteX115" fmla="*/ 45710 w 821093"/>
                <a:gd name="connsiteY115" fmla="*/ 462800 h 544858"/>
                <a:gd name="connsiteX116" fmla="*/ 45053 w 821093"/>
                <a:gd name="connsiteY116" fmla="*/ 472839 h 544858"/>
                <a:gd name="connsiteX117" fmla="*/ 44968 w 821093"/>
                <a:gd name="connsiteY117" fmla="*/ 472925 h 544858"/>
                <a:gd name="connsiteX118" fmla="*/ 44968 w 821093"/>
                <a:gd name="connsiteY118" fmla="*/ 483821 h 544858"/>
                <a:gd name="connsiteX119" fmla="*/ 61017 w 821093"/>
                <a:gd name="connsiteY119" fmla="*/ 499861 h 544858"/>
                <a:gd name="connsiteX120" fmla="*/ 71901 w 821093"/>
                <a:gd name="connsiteY120" fmla="*/ 499864 h 544858"/>
                <a:gd name="connsiteX121" fmla="*/ 71904 w 821093"/>
                <a:gd name="connsiteY121" fmla="*/ 499861 h 544858"/>
                <a:gd name="connsiteX122" fmla="*/ 71980 w 821093"/>
                <a:gd name="connsiteY122" fmla="*/ 499785 h 544858"/>
                <a:gd name="connsiteX123" fmla="*/ 82048 w 821093"/>
                <a:gd name="connsiteY123" fmla="*/ 499109 h 544858"/>
                <a:gd name="connsiteX124" fmla="*/ 91735 w 821093"/>
                <a:gd name="connsiteY124" fmla="*/ 505691 h 544858"/>
                <a:gd name="connsiteX125" fmla="*/ 94821 w 821093"/>
                <a:gd name="connsiteY125" fmla="*/ 515292 h 544858"/>
                <a:gd name="connsiteX126" fmla="*/ 94821 w 821093"/>
                <a:gd name="connsiteY126" fmla="*/ 515397 h 544858"/>
                <a:gd name="connsiteX127" fmla="*/ 98841 w 821093"/>
                <a:gd name="connsiteY127" fmla="*/ 525522 h 544858"/>
                <a:gd name="connsiteX128" fmla="*/ 119672 w 821093"/>
                <a:gd name="connsiteY128" fmla="*/ 534523 h 544858"/>
                <a:gd name="connsiteX129" fmla="*/ 129797 w 821093"/>
                <a:gd name="connsiteY129" fmla="*/ 530503 h 544858"/>
                <a:gd name="connsiteX130" fmla="*/ 129797 w 821093"/>
                <a:gd name="connsiteY130" fmla="*/ 530503 h 544858"/>
                <a:gd name="connsiteX131" fmla="*/ 138855 w 821093"/>
                <a:gd name="connsiteY131" fmla="*/ 526189 h 544858"/>
                <a:gd name="connsiteX132" fmla="*/ 155334 w 821093"/>
                <a:gd name="connsiteY132" fmla="*/ 529570 h 544858"/>
                <a:gd name="connsiteX133" fmla="*/ 161954 w 821093"/>
                <a:gd name="connsiteY133" fmla="*/ 537133 h 544858"/>
                <a:gd name="connsiteX134" fmla="*/ 161954 w 821093"/>
                <a:gd name="connsiteY134" fmla="*/ 537133 h 544858"/>
                <a:gd name="connsiteX135" fmla="*/ 169659 w 821093"/>
                <a:gd name="connsiteY135" fmla="*/ 544839 h 544858"/>
                <a:gd name="connsiteX136" fmla="*/ 192357 w 821093"/>
                <a:gd name="connsiteY136" fmla="*/ 544839 h 544858"/>
                <a:gd name="connsiteX137" fmla="*/ 200054 w 821093"/>
                <a:gd name="connsiteY137" fmla="*/ 537133 h 544858"/>
                <a:gd name="connsiteX138" fmla="*/ 200054 w 821093"/>
                <a:gd name="connsiteY138" fmla="*/ 537133 h 544858"/>
                <a:gd name="connsiteX139" fmla="*/ 206721 w 821093"/>
                <a:gd name="connsiteY139" fmla="*/ 529513 h 544858"/>
                <a:gd name="connsiteX140" fmla="*/ 218218 w 821093"/>
                <a:gd name="connsiteY140" fmla="*/ 527246 h 544858"/>
                <a:gd name="connsiteX141" fmla="*/ 227219 w 821093"/>
                <a:gd name="connsiteY141" fmla="*/ 531856 h 544858"/>
                <a:gd name="connsiteX142" fmla="*/ 227219 w 821093"/>
                <a:gd name="connsiteY142" fmla="*/ 531923 h 544858"/>
                <a:gd name="connsiteX143" fmla="*/ 237220 w 821093"/>
                <a:gd name="connsiteY143" fmla="*/ 536247 h 544858"/>
                <a:gd name="connsiteX144" fmla="*/ 258308 w 821093"/>
                <a:gd name="connsiteY144" fmla="*/ 527875 h 544858"/>
                <a:gd name="connsiteX145" fmla="*/ 262639 w 821093"/>
                <a:gd name="connsiteY145" fmla="*/ 517889 h 544858"/>
                <a:gd name="connsiteX146" fmla="*/ 262633 w 821093"/>
                <a:gd name="connsiteY146" fmla="*/ 517873 h 544858"/>
                <a:gd name="connsiteX147" fmla="*/ 262633 w 821093"/>
                <a:gd name="connsiteY147" fmla="*/ 517873 h 544858"/>
                <a:gd name="connsiteX148" fmla="*/ 265976 w 821093"/>
                <a:gd name="connsiteY148" fmla="*/ 508424 h 544858"/>
                <a:gd name="connsiteX149" fmla="*/ 279968 w 821093"/>
                <a:gd name="connsiteY149" fmla="*/ 499128 h 544858"/>
                <a:gd name="connsiteX150" fmla="*/ 290008 w 821093"/>
                <a:gd name="connsiteY150" fmla="*/ 499785 h 544858"/>
                <a:gd name="connsiteX151" fmla="*/ 290093 w 821093"/>
                <a:gd name="connsiteY151" fmla="*/ 499871 h 544858"/>
                <a:gd name="connsiteX152" fmla="*/ 300978 w 821093"/>
                <a:gd name="connsiteY152" fmla="*/ 499874 h 544858"/>
                <a:gd name="connsiteX153" fmla="*/ 300981 w 821093"/>
                <a:gd name="connsiteY153" fmla="*/ 499871 h 544858"/>
                <a:gd name="connsiteX154" fmla="*/ 317030 w 821093"/>
                <a:gd name="connsiteY154" fmla="*/ 483831 h 544858"/>
                <a:gd name="connsiteX155" fmla="*/ 317030 w 821093"/>
                <a:gd name="connsiteY155" fmla="*/ 472934 h 544858"/>
                <a:gd name="connsiteX156" fmla="*/ 316954 w 821093"/>
                <a:gd name="connsiteY156" fmla="*/ 472858 h 544858"/>
                <a:gd name="connsiteX157" fmla="*/ 316278 w 821093"/>
                <a:gd name="connsiteY157" fmla="*/ 462790 h 544858"/>
                <a:gd name="connsiteX158" fmla="*/ 322850 w 821093"/>
                <a:gd name="connsiteY158" fmla="*/ 453103 h 544858"/>
                <a:gd name="connsiteX159" fmla="*/ 332451 w 821093"/>
                <a:gd name="connsiteY159" fmla="*/ 450017 h 544858"/>
                <a:gd name="connsiteX160" fmla="*/ 332556 w 821093"/>
                <a:gd name="connsiteY160" fmla="*/ 450017 h 544858"/>
                <a:gd name="connsiteX161" fmla="*/ 342681 w 821093"/>
                <a:gd name="connsiteY161" fmla="*/ 445998 h 544858"/>
                <a:gd name="connsiteX162" fmla="*/ 351682 w 821093"/>
                <a:gd name="connsiteY162" fmla="*/ 425166 h 544858"/>
                <a:gd name="connsiteX163" fmla="*/ 347663 w 821093"/>
                <a:gd name="connsiteY163" fmla="*/ 415041 h 544858"/>
                <a:gd name="connsiteX164" fmla="*/ 343338 w 821093"/>
                <a:gd name="connsiteY164" fmla="*/ 405983 h 544858"/>
                <a:gd name="connsiteX165" fmla="*/ 346720 w 821093"/>
                <a:gd name="connsiteY165" fmla="*/ 389514 h 544858"/>
                <a:gd name="connsiteX166" fmla="*/ 354282 w 821093"/>
                <a:gd name="connsiteY166" fmla="*/ 382847 h 544858"/>
                <a:gd name="connsiteX167" fmla="*/ 354282 w 821093"/>
                <a:gd name="connsiteY167" fmla="*/ 382847 h 544858"/>
                <a:gd name="connsiteX168" fmla="*/ 361979 w 821093"/>
                <a:gd name="connsiteY168" fmla="*/ 375141 h 544858"/>
                <a:gd name="connsiteX169" fmla="*/ 361979 w 821093"/>
                <a:gd name="connsiteY169" fmla="*/ 352529 h 544858"/>
                <a:gd name="connsiteX170" fmla="*/ 354273 w 821093"/>
                <a:gd name="connsiteY170" fmla="*/ 344823 h 544858"/>
                <a:gd name="connsiteX171" fmla="*/ 354244 w 821093"/>
                <a:gd name="connsiteY171" fmla="*/ 344823 h 544858"/>
                <a:gd name="connsiteX172" fmla="*/ 354244 w 821093"/>
                <a:gd name="connsiteY172" fmla="*/ 344823 h 544858"/>
                <a:gd name="connsiteX173" fmla="*/ 346624 w 821093"/>
                <a:gd name="connsiteY173" fmla="*/ 338156 h 544858"/>
                <a:gd name="connsiteX174" fmla="*/ 344357 w 821093"/>
                <a:gd name="connsiteY174" fmla="*/ 326659 h 544858"/>
                <a:gd name="connsiteX175" fmla="*/ 348967 w 821093"/>
                <a:gd name="connsiteY175" fmla="*/ 317658 h 544858"/>
                <a:gd name="connsiteX176" fmla="*/ 349044 w 821093"/>
                <a:gd name="connsiteY176" fmla="*/ 317658 h 544858"/>
                <a:gd name="connsiteX177" fmla="*/ 353399 w 821093"/>
                <a:gd name="connsiteY177" fmla="*/ 307683 h 544858"/>
                <a:gd name="connsiteX178" fmla="*/ 353397 w 821093"/>
                <a:gd name="connsiteY178" fmla="*/ 307676 h 544858"/>
                <a:gd name="connsiteX179" fmla="*/ 345024 w 821093"/>
                <a:gd name="connsiteY179" fmla="*/ 286587 h 544858"/>
                <a:gd name="connsiteX180" fmla="*/ 335023 w 821093"/>
                <a:gd name="connsiteY180" fmla="*/ 282272 h 544858"/>
                <a:gd name="connsiteX181" fmla="*/ 335023 w 821093"/>
                <a:gd name="connsiteY181" fmla="*/ 282272 h 544858"/>
                <a:gd name="connsiteX182" fmla="*/ 325574 w 821093"/>
                <a:gd name="connsiteY182" fmla="*/ 278939 h 544858"/>
                <a:gd name="connsiteX183" fmla="*/ 316278 w 821093"/>
                <a:gd name="connsiteY183" fmla="*/ 264946 h 544858"/>
                <a:gd name="connsiteX184" fmla="*/ 316944 w 821093"/>
                <a:gd name="connsiteY184" fmla="*/ 254907 h 544858"/>
                <a:gd name="connsiteX185" fmla="*/ 317030 w 821093"/>
                <a:gd name="connsiteY185" fmla="*/ 254821 h 544858"/>
                <a:gd name="connsiteX186" fmla="*/ 317030 w 821093"/>
                <a:gd name="connsiteY186" fmla="*/ 243925 h 544858"/>
                <a:gd name="connsiteX187" fmla="*/ 300914 w 821093"/>
                <a:gd name="connsiteY187" fmla="*/ 227885 h 544858"/>
                <a:gd name="connsiteX188" fmla="*/ 290030 w 821093"/>
                <a:gd name="connsiteY188" fmla="*/ 227882 h 544858"/>
                <a:gd name="connsiteX189" fmla="*/ 290027 w 821093"/>
                <a:gd name="connsiteY189" fmla="*/ 227885 h 544858"/>
                <a:gd name="connsiteX190" fmla="*/ 289951 w 821093"/>
                <a:gd name="connsiteY190" fmla="*/ 227961 h 544858"/>
                <a:gd name="connsiteX191" fmla="*/ 279873 w 821093"/>
                <a:gd name="connsiteY191" fmla="*/ 228637 h 544858"/>
                <a:gd name="connsiteX192" fmla="*/ 272548 w 821093"/>
                <a:gd name="connsiteY192" fmla="*/ 223665 h 544858"/>
                <a:gd name="connsiteX193" fmla="*/ 297313 w 821093"/>
                <a:gd name="connsiteY193" fmla="*/ 132844 h 544858"/>
                <a:gd name="connsiteX194" fmla="*/ 304114 w 821093"/>
                <a:gd name="connsiteY194" fmla="*/ 132844 h 544858"/>
                <a:gd name="connsiteX195" fmla="*/ 339633 w 821093"/>
                <a:gd name="connsiteY195" fmla="*/ 168363 h 544858"/>
                <a:gd name="connsiteX196" fmla="*/ 339633 w 821093"/>
                <a:gd name="connsiteY196" fmla="*/ 203853 h 544858"/>
                <a:gd name="connsiteX197" fmla="*/ 366303 w 821093"/>
                <a:gd name="connsiteY197" fmla="*/ 230523 h 544858"/>
                <a:gd name="connsiteX198" fmla="*/ 455095 w 821093"/>
                <a:gd name="connsiteY198" fmla="*/ 230523 h 544858"/>
                <a:gd name="connsiteX199" fmla="*/ 481765 w 821093"/>
                <a:gd name="connsiteY199" fmla="*/ 203853 h 544858"/>
                <a:gd name="connsiteX200" fmla="*/ 481765 w 821093"/>
                <a:gd name="connsiteY200" fmla="*/ 168363 h 544858"/>
                <a:gd name="connsiteX201" fmla="*/ 517227 w 821093"/>
                <a:gd name="connsiteY201" fmla="*/ 132844 h 544858"/>
                <a:gd name="connsiteX202" fmla="*/ 523780 w 821093"/>
                <a:gd name="connsiteY202" fmla="*/ 132844 h 544858"/>
                <a:gd name="connsiteX203" fmla="*/ 548545 w 821093"/>
                <a:gd name="connsiteY203" fmla="*/ 223732 h 544858"/>
                <a:gd name="connsiteX204" fmla="*/ 541172 w 821093"/>
                <a:gd name="connsiteY204" fmla="*/ 228628 h 544858"/>
                <a:gd name="connsiteX205" fmla="*/ 531133 w 821093"/>
                <a:gd name="connsiteY205" fmla="*/ 227970 h 544858"/>
                <a:gd name="connsiteX206" fmla="*/ 531047 w 821093"/>
                <a:gd name="connsiteY206" fmla="*/ 227885 h 544858"/>
                <a:gd name="connsiteX207" fmla="*/ 520163 w 821093"/>
                <a:gd name="connsiteY207" fmla="*/ 227882 h 544858"/>
                <a:gd name="connsiteX208" fmla="*/ 520160 w 821093"/>
                <a:gd name="connsiteY208" fmla="*/ 227885 h 544858"/>
                <a:gd name="connsiteX209" fmla="*/ 504111 w 821093"/>
                <a:gd name="connsiteY209" fmla="*/ 243925 h 544858"/>
                <a:gd name="connsiteX210" fmla="*/ 504111 w 821093"/>
                <a:gd name="connsiteY210" fmla="*/ 254821 h 544858"/>
                <a:gd name="connsiteX211" fmla="*/ 504187 w 821093"/>
                <a:gd name="connsiteY211" fmla="*/ 254897 h 544858"/>
                <a:gd name="connsiteX212" fmla="*/ 504863 w 821093"/>
                <a:gd name="connsiteY212" fmla="*/ 264965 h 544858"/>
                <a:gd name="connsiteX213" fmla="*/ 498291 w 821093"/>
                <a:gd name="connsiteY213" fmla="*/ 274652 h 544858"/>
                <a:gd name="connsiteX214" fmla="*/ 488690 w 821093"/>
                <a:gd name="connsiteY214" fmla="*/ 277738 h 544858"/>
                <a:gd name="connsiteX215" fmla="*/ 488585 w 821093"/>
                <a:gd name="connsiteY215" fmla="*/ 277691 h 544858"/>
                <a:gd name="connsiteX216" fmla="*/ 478460 w 821093"/>
                <a:gd name="connsiteY216" fmla="*/ 281710 h 544858"/>
                <a:gd name="connsiteX217" fmla="*/ 469459 w 821093"/>
                <a:gd name="connsiteY217" fmla="*/ 302542 h 544858"/>
                <a:gd name="connsiteX218" fmla="*/ 473478 w 821093"/>
                <a:gd name="connsiteY218" fmla="*/ 312667 h 544858"/>
                <a:gd name="connsiteX219" fmla="*/ 477803 w 821093"/>
                <a:gd name="connsiteY219" fmla="*/ 321725 h 544858"/>
                <a:gd name="connsiteX220" fmla="*/ 474421 w 821093"/>
                <a:gd name="connsiteY220" fmla="*/ 338194 h 544858"/>
                <a:gd name="connsiteX221" fmla="*/ 466858 w 821093"/>
                <a:gd name="connsiteY221" fmla="*/ 344861 h 544858"/>
                <a:gd name="connsiteX222" fmla="*/ 466858 w 821093"/>
                <a:gd name="connsiteY222" fmla="*/ 344861 h 544858"/>
                <a:gd name="connsiteX223" fmla="*/ 459162 w 821093"/>
                <a:gd name="connsiteY223" fmla="*/ 352567 h 544858"/>
                <a:gd name="connsiteX224" fmla="*/ 459162 w 821093"/>
                <a:gd name="connsiteY224" fmla="*/ 375255 h 544858"/>
                <a:gd name="connsiteX225" fmla="*/ 466858 w 821093"/>
                <a:gd name="connsiteY225" fmla="*/ 382961 h 544858"/>
                <a:gd name="connsiteX226" fmla="*/ 466858 w 821093"/>
                <a:gd name="connsiteY226" fmla="*/ 382961 h 544858"/>
                <a:gd name="connsiteX227" fmla="*/ 474478 w 821093"/>
                <a:gd name="connsiteY227" fmla="*/ 389629 h 544858"/>
                <a:gd name="connsiteX228" fmla="*/ 476745 w 821093"/>
                <a:gd name="connsiteY228" fmla="*/ 401125 h 544858"/>
                <a:gd name="connsiteX229" fmla="*/ 472135 w 821093"/>
                <a:gd name="connsiteY229" fmla="*/ 410126 h 544858"/>
                <a:gd name="connsiteX230" fmla="*/ 472059 w 821093"/>
                <a:gd name="connsiteY230" fmla="*/ 410126 h 544858"/>
                <a:gd name="connsiteX231" fmla="*/ 467697 w 821093"/>
                <a:gd name="connsiteY231" fmla="*/ 420071 h 544858"/>
                <a:gd name="connsiteX232" fmla="*/ 476069 w 821093"/>
                <a:gd name="connsiteY232" fmla="*/ 441159 h 544858"/>
                <a:gd name="connsiteX233" fmla="*/ 486070 w 821093"/>
                <a:gd name="connsiteY233" fmla="*/ 445474 h 544858"/>
                <a:gd name="connsiteX234" fmla="*/ 486070 w 821093"/>
                <a:gd name="connsiteY234" fmla="*/ 445474 h 544858"/>
                <a:gd name="connsiteX235" fmla="*/ 495519 w 821093"/>
                <a:gd name="connsiteY235" fmla="*/ 448807 h 544858"/>
                <a:gd name="connsiteX236" fmla="*/ 504815 w 821093"/>
                <a:gd name="connsiteY236" fmla="*/ 462800 h 544858"/>
                <a:gd name="connsiteX237" fmla="*/ 504149 w 821093"/>
                <a:gd name="connsiteY237" fmla="*/ 472839 h 544858"/>
                <a:gd name="connsiteX238" fmla="*/ 504063 w 821093"/>
                <a:gd name="connsiteY238" fmla="*/ 472925 h 544858"/>
                <a:gd name="connsiteX239" fmla="*/ 504063 w 821093"/>
                <a:gd name="connsiteY239" fmla="*/ 483821 h 544858"/>
                <a:gd name="connsiteX240" fmla="*/ 520113 w 821093"/>
                <a:gd name="connsiteY240" fmla="*/ 499861 h 544858"/>
                <a:gd name="connsiteX241" fmla="*/ 530997 w 821093"/>
                <a:gd name="connsiteY241" fmla="*/ 499864 h 544858"/>
                <a:gd name="connsiteX242" fmla="*/ 531000 w 821093"/>
                <a:gd name="connsiteY242" fmla="*/ 499861 h 544858"/>
                <a:gd name="connsiteX243" fmla="*/ 531076 w 821093"/>
                <a:gd name="connsiteY243" fmla="*/ 499785 h 544858"/>
                <a:gd name="connsiteX244" fmla="*/ 541153 w 821093"/>
                <a:gd name="connsiteY244" fmla="*/ 499109 h 544858"/>
                <a:gd name="connsiteX245" fmla="*/ 550840 w 821093"/>
                <a:gd name="connsiteY245" fmla="*/ 505691 h 544858"/>
                <a:gd name="connsiteX246" fmla="*/ 553993 w 821093"/>
                <a:gd name="connsiteY246" fmla="*/ 515321 h 544858"/>
                <a:gd name="connsiteX247" fmla="*/ 553945 w 821093"/>
                <a:gd name="connsiteY247" fmla="*/ 515425 h 544858"/>
                <a:gd name="connsiteX248" fmla="*/ 557965 w 821093"/>
                <a:gd name="connsiteY248" fmla="*/ 525550 h 544858"/>
                <a:gd name="connsiteX249" fmla="*/ 578796 w 821093"/>
                <a:gd name="connsiteY249" fmla="*/ 534552 h 544858"/>
                <a:gd name="connsiteX250" fmla="*/ 588921 w 821093"/>
                <a:gd name="connsiteY250" fmla="*/ 530532 h 544858"/>
                <a:gd name="connsiteX251" fmla="*/ 588921 w 821093"/>
                <a:gd name="connsiteY251" fmla="*/ 530532 h 544858"/>
                <a:gd name="connsiteX252" fmla="*/ 597980 w 821093"/>
                <a:gd name="connsiteY252" fmla="*/ 526217 h 544858"/>
                <a:gd name="connsiteX253" fmla="*/ 614448 w 821093"/>
                <a:gd name="connsiteY253" fmla="*/ 529599 h 544858"/>
                <a:gd name="connsiteX254" fmla="*/ 621116 w 821093"/>
                <a:gd name="connsiteY254" fmla="*/ 537152 h 544858"/>
                <a:gd name="connsiteX255" fmla="*/ 621116 w 821093"/>
                <a:gd name="connsiteY255" fmla="*/ 537152 h 544858"/>
                <a:gd name="connsiteX256" fmla="*/ 628812 w 821093"/>
                <a:gd name="connsiteY256" fmla="*/ 544858 h 544858"/>
                <a:gd name="connsiteX257" fmla="*/ 651510 w 821093"/>
                <a:gd name="connsiteY257" fmla="*/ 544858 h 544858"/>
                <a:gd name="connsiteX258" fmla="*/ 659216 w 821093"/>
                <a:gd name="connsiteY258" fmla="*/ 537152 h 544858"/>
                <a:gd name="connsiteX259" fmla="*/ 659216 w 821093"/>
                <a:gd name="connsiteY259" fmla="*/ 537152 h 544858"/>
                <a:gd name="connsiteX260" fmla="*/ 665883 w 821093"/>
                <a:gd name="connsiteY260" fmla="*/ 529532 h 544858"/>
                <a:gd name="connsiteX261" fmla="*/ 677389 w 821093"/>
                <a:gd name="connsiteY261" fmla="*/ 527265 h 544858"/>
                <a:gd name="connsiteX262" fmla="*/ 686391 w 821093"/>
                <a:gd name="connsiteY262" fmla="*/ 531875 h 544858"/>
                <a:gd name="connsiteX263" fmla="*/ 686391 w 821093"/>
                <a:gd name="connsiteY263" fmla="*/ 531942 h 544858"/>
                <a:gd name="connsiteX264" fmla="*/ 696297 w 821093"/>
                <a:gd name="connsiteY264" fmla="*/ 536276 h 544858"/>
                <a:gd name="connsiteX265" fmla="*/ 717385 w 821093"/>
                <a:gd name="connsiteY265" fmla="*/ 527903 h 544858"/>
                <a:gd name="connsiteX266" fmla="*/ 721700 w 821093"/>
                <a:gd name="connsiteY266" fmla="*/ 517902 h 544858"/>
                <a:gd name="connsiteX267" fmla="*/ 721700 w 821093"/>
                <a:gd name="connsiteY267" fmla="*/ 517902 h 544858"/>
                <a:gd name="connsiteX268" fmla="*/ 725033 w 821093"/>
                <a:gd name="connsiteY268" fmla="*/ 508453 h 544858"/>
                <a:gd name="connsiteX269" fmla="*/ 739026 w 821093"/>
                <a:gd name="connsiteY269" fmla="*/ 499157 h 544858"/>
                <a:gd name="connsiteX270" fmla="*/ 749065 w 821093"/>
                <a:gd name="connsiteY270" fmla="*/ 499814 h 544858"/>
                <a:gd name="connsiteX271" fmla="*/ 749151 w 821093"/>
                <a:gd name="connsiteY271" fmla="*/ 499900 h 544858"/>
                <a:gd name="connsiteX272" fmla="*/ 760035 w 821093"/>
                <a:gd name="connsiteY272" fmla="*/ 499902 h 544858"/>
                <a:gd name="connsiteX273" fmla="*/ 760038 w 821093"/>
                <a:gd name="connsiteY273" fmla="*/ 499900 h 544858"/>
                <a:gd name="connsiteX274" fmla="*/ 776087 w 821093"/>
                <a:gd name="connsiteY274" fmla="*/ 483859 h 544858"/>
                <a:gd name="connsiteX275" fmla="*/ 776087 w 821093"/>
                <a:gd name="connsiteY275" fmla="*/ 472963 h 544858"/>
                <a:gd name="connsiteX276" fmla="*/ 776011 w 821093"/>
                <a:gd name="connsiteY276" fmla="*/ 472887 h 544858"/>
                <a:gd name="connsiteX277" fmla="*/ 775335 w 821093"/>
                <a:gd name="connsiteY277" fmla="*/ 462819 h 544858"/>
                <a:gd name="connsiteX278" fmla="*/ 781917 w 821093"/>
                <a:gd name="connsiteY278" fmla="*/ 453132 h 544858"/>
                <a:gd name="connsiteX279" fmla="*/ 791547 w 821093"/>
                <a:gd name="connsiteY279" fmla="*/ 450008 h 544858"/>
                <a:gd name="connsiteX280" fmla="*/ 791642 w 821093"/>
                <a:gd name="connsiteY280" fmla="*/ 450008 h 544858"/>
                <a:gd name="connsiteX281" fmla="*/ 801776 w 821093"/>
                <a:gd name="connsiteY281" fmla="*/ 445988 h 544858"/>
                <a:gd name="connsiteX282" fmla="*/ 810768 w 821093"/>
                <a:gd name="connsiteY282" fmla="*/ 425157 h 544858"/>
                <a:gd name="connsiteX283" fmla="*/ 806748 w 821093"/>
                <a:gd name="connsiteY283" fmla="*/ 415032 h 544858"/>
                <a:gd name="connsiteX284" fmla="*/ 806748 w 821093"/>
                <a:gd name="connsiteY284" fmla="*/ 415032 h 544858"/>
                <a:gd name="connsiteX285" fmla="*/ 802434 w 821093"/>
                <a:gd name="connsiteY285" fmla="*/ 405974 h 544858"/>
                <a:gd name="connsiteX286" fmla="*/ 805834 w 821093"/>
                <a:gd name="connsiteY286" fmla="*/ 389591 h 544858"/>
                <a:gd name="connsiteX287" fmla="*/ 813387 w 821093"/>
                <a:gd name="connsiteY287" fmla="*/ 382923 h 544858"/>
                <a:gd name="connsiteX288" fmla="*/ 813387 w 821093"/>
                <a:gd name="connsiteY288" fmla="*/ 382923 h 544858"/>
                <a:gd name="connsiteX289" fmla="*/ 821093 w 821093"/>
                <a:gd name="connsiteY289" fmla="*/ 375217 h 544858"/>
                <a:gd name="connsiteX290" fmla="*/ 821093 w 821093"/>
                <a:gd name="connsiteY290" fmla="*/ 352529 h 544858"/>
                <a:gd name="connsiteX291" fmla="*/ 813397 w 821093"/>
                <a:gd name="connsiteY291" fmla="*/ 344823 h 544858"/>
                <a:gd name="connsiteX292" fmla="*/ 180994 w 821093"/>
                <a:gd name="connsiteY292" fmla="*/ 425671 h 544858"/>
                <a:gd name="connsiteX293" fmla="*/ 119167 w 821093"/>
                <a:gd name="connsiteY293" fmla="*/ 363902 h 544858"/>
                <a:gd name="connsiteX294" fmla="*/ 180937 w 821093"/>
                <a:gd name="connsiteY294" fmla="*/ 302075 h 544858"/>
                <a:gd name="connsiteX295" fmla="*/ 242764 w 821093"/>
                <a:gd name="connsiteY295" fmla="*/ 363844 h 544858"/>
                <a:gd name="connsiteX296" fmla="*/ 242764 w 821093"/>
                <a:gd name="connsiteY296" fmla="*/ 363873 h 544858"/>
                <a:gd name="connsiteX297" fmla="*/ 180994 w 821093"/>
                <a:gd name="connsiteY297" fmla="*/ 425671 h 544858"/>
                <a:gd name="connsiteX298" fmla="*/ 445789 w 821093"/>
                <a:gd name="connsiteY298" fmla="*/ 8533 h 544858"/>
                <a:gd name="connsiteX299" fmla="*/ 498176 w 821093"/>
                <a:gd name="connsiteY299" fmla="*/ 4304 h 544858"/>
                <a:gd name="connsiteX300" fmla="*/ 532943 w 821093"/>
                <a:gd name="connsiteY300" fmla="*/ 20973 h 544858"/>
                <a:gd name="connsiteX301" fmla="*/ 556088 w 821093"/>
                <a:gd name="connsiteY301" fmla="*/ 19535 h 544858"/>
                <a:gd name="connsiteX302" fmla="*/ 581692 w 821093"/>
                <a:gd name="connsiteY302" fmla="*/ 1380 h 544858"/>
                <a:gd name="connsiteX303" fmla="*/ 445789 w 821093"/>
                <a:gd name="connsiteY303" fmla="*/ 8524 h 544858"/>
                <a:gd name="connsiteX304" fmla="*/ 445789 w 821093"/>
                <a:gd name="connsiteY304" fmla="*/ 8533 h 544858"/>
                <a:gd name="connsiteX305" fmla="*/ 640099 w 821093"/>
                <a:gd name="connsiteY305" fmla="*/ 425671 h 544858"/>
                <a:gd name="connsiteX306" fmla="*/ 578329 w 821093"/>
                <a:gd name="connsiteY306" fmla="*/ 363844 h 544858"/>
                <a:gd name="connsiteX307" fmla="*/ 640156 w 821093"/>
                <a:gd name="connsiteY307" fmla="*/ 302075 h 544858"/>
                <a:gd name="connsiteX308" fmla="*/ 701926 w 821093"/>
                <a:gd name="connsiteY308" fmla="*/ 363873 h 544858"/>
                <a:gd name="connsiteX309" fmla="*/ 640099 w 821093"/>
                <a:gd name="connsiteY309" fmla="*/ 425671 h 54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</a:cxnLst>
              <a:rect l="l" t="t" r="r" b="b"/>
              <a:pathLst>
                <a:path w="821093" h="544858">
                  <a:moveTo>
                    <a:pt x="813397" y="344823"/>
                  </a:moveTo>
                  <a:lnTo>
                    <a:pt x="813397" y="344823"/>
                  </a:lnTo>
                  <a:cubicBezTo>
                    <a:pt x="809555" y="344799"/>
                    <a:pt x="806311" y="341961"/>
                    <a:pt x="805777" y="338156"/>
                  </a:cubicBezTo>
                  <a:cubicBezTo>
                    <a:pt x="805158" y="334279"/>
                    <a:pt x="804396" y="330450"/>
                    <a:pt x="803520" y="326659"/>
                  </a:cubicBezTo>
                  <a:cubicBezTo>
                    <a:pt x="802606" y="322930"/>
                    <a:pt x="804569" y="319095"/>
                    <a:pt x="808130" y="317658"/>
                  </a:cubicBezTo>
                  <a:lnTo>
                    <a:pt x="808196" y="317658"/>
                  </a:lnTo>
                  <a:cubicBezTo>
                    <a:pt x="812130" y="316078"/>
                    <a:pt x="814052" y="311621"/>
                    <a:pt x="812502" y="307676"/>
                  </a:cubicBezTo>
                  <a:lnTo>
                    <a:pt x="804129" y="286587"/>
                  </a:lnTo>
                  <a:cubicBezTo>
                    <a:pt x="802557" y="282635"/>
                    <a:pt x="798081" y="280705"/>
                    <a:pt x="794128" y="282272"/>
                  </a:cubicBezTo>
                  <a:lnTo>
                    <a:pt x="794128" y="282272"/>
                  </a:lnTo>
                  <a:cubicBezTo>
                    <a:pt x="790587" y="283649"/>
                    <a:pt x="786573" y="282232"/>
                    <a:pt x="784679" y="278939"/>
                  </a:cubicBezTo>
                  <a:cubicBezTo>
                    <a:pt x="781822" y="274109"/>
                    <a:pt x="778697" y="269414"/>
                    <a:pt x="775383" y="264946"/>
                  </a:cubicBezTo>
                  <a:cubicBezTo>
                    <a:pt x="773069" y="261904"/>
                    <a:pt x="773349" y="257622"/>
                    <a:pt x="776040" y="254907"/>
                  </a:cubicBezTo>
                  <a:lnTo>
                    <a:pt x="776126" y="254821"/>
                  </a:lnTo>
                  <a:cubicBezTo>
                    <a:pt x="779135" y="251812"/>
                    <a:pt x="779135" y="246934"/>
                    <a:pt x="776126" y="243925"/>
                  </a:cubicBezTo>
                  <a:lnTo>
                    <a:pt x="760114" y="227885"/>
                  </a:lnTo>
                  <a:cubicBezTo>
                    <a:pt x="757109" y="224879"/>
                    <a:pt x="752236" y="224877"/>
                    <a:pt x="749230" y="227882"/>
                  </a:cubicBezTo>
                  <a:lnTo>
                    <a:pt x="749227" y="227885"/>
                  </a:lnTo>
                  <a:lnTo>
                    <a:pt x="749151" y="227961"/>
                  </a:lnTo>
                  <a:cubicBezTo>
                    <a:pt x="746424" y="230646"/>
                    <a:pt x="742144" y="230934"/>
                    <a:pt x="739083" y="228637"/>
                  </a:cubicBezTo>
                  <a:cubicBezTo>
                    <a:pt x="735908" y="226332"/>
                    <a:pt x="732679" y="224138"/>
                    <a:pt x="729396" y="222055"/>
                  </a:cubicBezTo>
                  <a:cubicBezTo>
                    <a:pt x="726125" y="220066"/>
                    <a:pt x="724811" y="215976"/>
                    <a:pt x="726310" y="212454"/>
                  </a:cubicBezTo>
                  <a:lnTo>
                    <a:pt x="726310" y="212349"/>
                  </a:lnTo>
                  <a:cubicBezTo>
                    <a:pt x="727994" y="208443"/>
                    <a:pt x="726196" y="203911"/>
                    <a:pt x="722290" y="202224"/>
                  </a:cubicBezTo>
                  <a:lnTo>
                    <a:pt x="701459" y="193223"/>
                  </a:lnTo>
                  <a:cubicBezTo>
                    <a:pt x="697553" y="191539"/>
                    <a:pt x="693021" y="193338"/>
                    <a:pt x="691334" y="197243"/>
                  </a:cubicBezTo>
                  <a:lnTo>
                    <a:pt x="691334" y="197243"/>
                  </a:lnTo>
                  <a:cubicBezTo>
                    <a:pt x="689799" y="200725"/>
                    <a:pt x="685947" y="202560"/>
                    <a:pt x="682276" y="201558"/>
                  </a:cubicBezTo>
                  <a:cubicBezTo>
                    <a:pt x="676844" y="200151"/>
                    <a:pt x="671344" y="199022"/>
                    <a:pt x="665798" y="198176"/>
                  </a:cubicBezTo>
                  <a:cubicBezTo>
                    <a:pt x="662001" y="197668"/>
                    <a:pt x="659158" y="194443"/>
                    <a:pt x="659130" y="190613"/>
                  </a:cubicBezTo>
                  <a:lnTo>
                    <a:pt x="659130" y="190613"/>
                  </a:lnTo>
                  <a:cubicBezTo>
                    <a:pt x="659136" y="186373"/>
                    <a:pt x="655712" y="182925"/>
                    <a:pt x="651472" y="182898"/>
                  </a:cubicBezTo>
                  <a:lnTo>
                    <a:pt x="628774" y="182898"/>
                  </a:lnTo>
                  <a:cubicBezTo>
                    <a:pt x="624522" y="182904"/>
                    <a:pt x="621078" y="186352"/>
                    <a:pt x="621078" y="190604"/>
                  </a:cubicBezTo>
                  <a:lnTo>
                    <a:pt x="621078" y="190604"/>
                  </a:lnTo>
                  <a:cubicBezTo>
                    <a:pt x="621058" y="194448"/>
                    <a:pt x="618217" y="197693"/>
                    <a:pt x="614410" y="198224"/>
                  </a:cubicBezTo>
                  <a:cubicBezTo>
                    <a:pt x="610536" y="198859"/>
                    <a:pt x="606704" y="199614"/>
                    <a:pt x="602913" y="200491"/>
                  </a:cubicBezTo>
                  <a:cubicBezTo>
                    <a:pt x="602428" y="200563"/>
                    <a:pt x="601937" y="200589"/>
                    <a:pt x="601447" y="200567"/>
                  </a:cubicBezTo>
                  <a:lnTo>
                    <a:pt x="582987" y="132863"/>
                  </a:lnTo>
                  <a:lnTo>
                    <a:pt x="677056" y="132863"/>
                  </a:lnTo>
                  <a:cubicBezTo>
                    <a:pt x="696670" y="132869"/>
                    <a:pt x="712570" y="148768"/>
                    <a:pt x="712575" y="168382"/>
                  </a:cubicBezTo>
                  <a:cubicBezTo>
                    <a:pt x="712575" y="173284"/>
                    <a:pt x="716550" y="177259"/>
                    <a:pt x="721452" y="177259"/>
                  </a:cubicBezTo>
                  <a:lnTo>
                    <a:pt x="783612" y="177259"/>
                  </a:lnTo>
                  <a:cubicBezTo>
                    <a:pt x="793413" y="177265"/>
                    <a:pt x="801361" y="169324"/>
                    <a:pt x="801367" y="159524"/>
                  </a:cubicBezTo>
                  <a:lnTo>
                    <a:pt x="801367" y="159505"/>
                  </a:lnTo>
                  <a:lnTo>
                    <a:pt x="801367" y="141731"/>
                  </a:lnTo>
                  <a:cubicBezTo>
                    <a:pt x="801372" y="131925"/>
                    <a:pt x="793428" y="123973"/>
                    <a:pt x="783622" y="123967"/>
                  </a:cubicBezTo>
                  <a:lnTo>
                    <a:pt x="783612" y="123967"/>
                  </a:lnTo>
                  <a:lnTo>
                    <a:pt x="783612" y="115585"/>
                  </a:lnTo>
                  <a:cubicBezTo>
                    <a:pt x="783610" y="73896"/>
                    <a:pt x="754408" y="37906"/>
                    <a:pt x="713613" y="29317"/>
                  </a:cubicBezTo>
                  <a:lnTo>
                    <a:pt x="618363" y="9267"/>
                  </a:lnTo>
                  <a:lnTo>
                    <a:pt x="572882" y="6066"/>
                  </a:lnTo>
                  <a:cubicBezTo>
                    <a:pt x="563497" y="-11177"/>
                    <a:pt x="574005" y="13816"/>
                    <a:pt x="554374" y="13830"/>
                  </a:cubicBezTo>
                  <a:cubicBezTo>
                    <a:pt x="507498" y="13830"/>
                    <a:pt x="443954" y="11448"/>
                    <a:pt x="397078" y="11448"/>
                  </a:cubicBezTo>
                  <a:cubicBezTo>
                    <a:pt x="388813" y="11436"/>
                    <a:pt x="367378" y="12444"/>
                    <a:pt x="365646" y="20526"/>
                  </a:cubicBezTo>
                  <a:lnTo>
                    <a:pt x="352025" y="17411"/>
                  </a:lnTo>
                  <a:lnTo>
                    <a:pt x="73247" y="17411"/>
                  </a:lnTo>
                  <a:cubicBezTo>
                    <a:pt x="53633" y="17416"/>
                    <a:pt x="37734" y="33316"/>
                    <a:pt x="37729" y="52929"/>
                  </a:cubicBezTo>
                  <a:lnTo>
                    <a:pt x="37729" y="159486"/>
                  </a:lnTo>
                  <a:cubicBezTo>
                    <a:pt x="37729" y="169292"/>
                    <a:pt x="45678" y="177240"/>
                    <a:pt x="55483" y="177240"/>
                  </a:cubicBezTo>
                  <a:lnTo>
                    <a:pt x="55493" y="177240"/>
                  </a:lnTo>
                  <a:lnTo>
                    <a:pt x="108766" y="177240"/>
                  </a:lnTo>
                  <a:lnTo>
                    <a:pt x="108766" y="168363"/>
                  </a:lnTo>
                  <a:cubicBezTo>
                    <a:pt x="108766" y="148746"/>
                    <a:pt x="124668" y="132844"/>
                    <a:pt x="144285" y="132844"/>
                  </a:cubicBezTo>
                  <a:lnTo>
                    <a:pt x="238068" y="132844"/>
                  </a:lnTo>
                  <a:lnTo>
                    <a:pt x="219532" y="200834"/>
                  </a:lnTo>
                  <a:cubicBezTo>
                    <a:pt x="215275" y="199833"/>
                    <a:pt x="211017" y="198862"/>
                    <a:pt x="206645" y="198186"/>
                  </a:cubicBezTo>
                  <a:cubicBezTo>
                    <a:pt x="202852" y="197678"/>
                    <a:pt x="200010" y="194459"/>
                    <a:pt x="199977" y="190632"/>
                  </a:cubicBezTo>
                  <a:lnTo>
                    <a:pt x="199977" y="190632"/>
                  </a:lnTo>
                  <a:cubicBezTo>
                    <a:pt x="199994" y="186384"/>
                    <a:pt x="196567" y="182925"/>
                    <a:pt x="192319" y="182898"/>
                  </a:cubicBezTo>
                  <a:lnTo>
                    <a:pt x="169621" y="182898"/>
                  </a:lnTo>
                  <a:cubicBezTo>
                    <a:pt x="165365" y="182898"/>
                    <a:pt x="161915" y="186348"/>
                    <a:pt x="161915" y="190604"/>
                  </a:cubicBezTo>
                  <a:lnTo>
                    <a:pt x="161915" y="190604"/>
                  </a:lnTo>
                  <a:cubicBezTo>
                    <a:pt x="161903" y="194434"/>
                    <a:pt x="159086" y="197676"/>
                    <a:pt x="155296" y="198224"/>
                  </a:cubicBezTo>
                  <a:cubicBezTo>
                    <a:pt x="151409" y="198859"/>
                    <a:pt x="147574" y="199614"/>
                    <a:pt x="143789" y="200491"/>
                  </a:cubicBezTo>
                  <a:cubicBezTo>
                    <a:pt x="140059" y="201409"/>
                    <a:pt x="136223" y="199444"/>
                    <a:pt x="134788" y="195881"/>
                  </a:cubicBezTo>
                  <a:lnTo>
                    <a:pt x="134788" y="195814"/>
                  </a:lnTo>
                  <a:cubicBezTo>
                    <a:pt x="133223" y="191860"/>
                    <a:pt x="128755" y="189918"/>
                    <a:pt x="124797" y="191471"/>
                  </a:cubicBezTo>
                  <a:lnTo>
                    <a:pt x="103708" y="199843"/>
                  </a:lnTo>
                  <a:cubicBezTo>
                    <a:pt x="99756" y="201415"/>
                    <a:pt x="97826" y="205891"/>
                    <a:pt x="99393" y="209844"/>
                  </a:cubicBezTo>
                  <a:lnTo>
                    <a:pt x="99393" y="209844"/>
                  </a:lnTo>
                  <a:cubicBezTo>
                    <a:pt x="100770" y="213385"/>
                    <a:pt x="99353" y="217399"/>
                    <a:pt x="96060" y="219293"/>
                  </a:cubicBezTo>
                  <a:cubicBezTo>
                    <a:pt x="91228" y="222157"/>
                    <a:pt x="86563" y="225256"/>
                    <a:pt x="82067" y="228589"/>
                  </a:cubicBezTo>
                  <a:cubicBezTo>
                    <a:pt x="79022" y="230895"/>
                    <a:pt x="74746" y="230615"/>
                    <a:pt x="72028" y="227932"/>
                  </a:cubicBezTo>
                  <a:cubicBezTo>
                    <a:pt x="71999" y="227904"/>
                    <a:pt x="71971" y="227875"/>
                    <a:pt x="71942" y="227847"/>
                  </a:cubicBezTo>
                  <a:cubicBezTo>
                    <a:pt x="68937" y="224840"/>
                    <a:pt x="64064" y="224838"/>
                    <a:pt x="61058" y="227844"/>
                  </a:cubicBezTo>
                  <a:lnTo>
                    <a:pt x="61055" y="227847"/>
                  </a:lnTo>
                  <a:lnTo>
                    <a:pt x="44977" y="243925"/>
                  </a:lnTo>
                  <a:cubicBezTo>
                    <a:pt x="41968" y="246934"/>
                    <a:pt x="41968" y="251812"/>
                    <a:pt x="44977" y="254821"/>
                  </a:cubicBezTo>
                  <a:lnTo>
                    <a:pt x="45053" y="254897"/>
                  </a:lnTo>
                  <a:cubicBezTo>
                    <a:pt x="47745" y="257620"/>
                    <a:pt x="48037" y="261903"/>
                    <a:pt x="45739" y="264965"/>
                  </a:cubicBezTo>
                  <a:cubicBezTo>
                    <a:pt x="43434" y="268109"/>
                    <a:pt x="41243" y="271347"/>
                    <a:pt x="39157" y="274652"/>
                  </a:cubicBezTo>
                  <a:cubicBezTo>
                    <a:pt x="37167" y="277928"/>
                    <a:pt x="33072" y="279243"/>
                    <a:pt x="29547" y="277738"/>
                  </a:cubicBezTo>
                  <a:cubicBezTo>
                    <a:pt x="29515" y="277722"/>
                    <a:pt x="29483" y="277707"/>
                    <a:pt x="29451" y="277691"/>
                  </a:cubicBezTo>
                  <a:cubicBezTo>
                    <a:pt x="25543" y="276006"/>
                    <a:pt x="21008" y="277804"/>
                    <a:pt x="19317" y="281710"/>
                  </a:cubicBezTo>
                  <a:lnTo>
                    <a:pt x="10325" y="302542"/>
                  </a:lnTo>
                  <a:cubicBezTo>
                    <a:pt x="8636" y="306437"/>
                    <a:pt x="10417" y="310965"/>
                    <a:pt x="14307" y="312667"/>
                  </a:cubicBezTo>
                  <a:lnTo>
                    <a:pt x="14307" y="312667"/>
                  </a:lnTo>
                  <a:cubicBezTo>
                    <a:pt x="17795" y="314195"/>
                    <a:pt x="19632" y="318053"/>
                    <a:pt x="18621" y="321725"/>
                  </a:cubicBezTo>
                  <a:cubicBezTo>
                    <a:pt x="17228" y="327143"/>
                    <a:pt x="16106" y="332626"/>
                    <a:pt x="15259" y="338156"/>
                  </a:cubicBezTo>
                  <a:cubicBezTo>
                    <a:pt x="14756" y="341950"/>
                    <a:pt x="11534" y="344794"/>
                    <a:pt x="7706" y="344823"/>
                  </a:cubicBezTo>
                  <a:lnTo>
                    <a:pt x="7706" y="344823"/>
                  </a:lnTo>
                  <a:cubicBezTo>
                    <a:pt x="3450" y="344823"/>
                    <a:pt x="0" y="348273"/>
                    <a:pt x="0" y="352529"/>
                  </a:cubicBezTo>
                  <a:lnTo>
                    <a:pt x="0" y="375217"/>
                  </a:lnTo>
                  <a:cubicBezTo>
                    <a:pt x="0" y="379469"/>
                    <a:pt x="3444" y="382918"/>
                    <a:pt x="7696" y="382923"/>
                  </a:cubicBezTo>
                  <a:lnTo>
                    <a:pt x="7696" y="382923"/>
                  </a:lnTo>
                  <a:cubicBezTo>
                    <a:pt x="11539" y="382947"/>
                    <a:pt x="14782" y="385785"/>
                    <a:pt x="15316" y="389591"/>
                  </a:cubicBezTo>
                  <a:cubicBezTo>
                    <a:pt x="15935" y="393467"/>
                    <a:pt x="16697" y="397296"/>
                    <a:pt x="17574" y="401087"/>
                  </a:cubicBezTo>
                  <a:cubicBezTo>
                    <a:pt x="18487" y="404816"/>
                    <a:pt x="16524" y="408650"/>
                    <a:pt x="12964" y="410088"/>
                  </a:cubicBezTo>
                  <a:lnTo>
                    <a:pt x="12897" y="410088"/>
                  </a:lnTo>
                  <a:cubicBezTo>
                    <a:pt x="8963" y="411668"/>
                    <a:pt x="7041" y="416125"/>
                    <a:pt x="8592" y="420071"/>
                  </a:cubicBezTo>
                  <a:lnTo>
                    <a:pt x="16964" y="441159"/>
                  </a:lnTo>
                  <a:cubicBezTo>
                    <a:pt x="18536" y="445111"/>
                    <a:pt x="23012" y="447042"/>
                    <a:pt x="26965" y="445474"/>
                  </a:cubicBezTo>
                  <a:lnTo>
                    <a:pt x="26965" y="445474"/>
                  </a:lnTo>
                  <a:cubicBezTo>
                    <a:pt x="30506" y="444097"/>
                    <a:pt x="34521" y="445514"/>
                    <a:pt x="36414" y="448807"/>
                  </a:cubicBezTo>
                  <a:cubicBezTo>
                    <a:pt x="39272" y="453637"/>
                    <a:pt x="42396" y="458332"/>
                    <a:pt x="45710" y="462800"/>
                  </a:cubicBezTo>
                  <a:cubicBezTo>
                    <a:pt x="48020" y="465844"/>
                    <a:pt x="47740" y="470123"/>
                    <a:pt x="45053" y="472839"/>
                  </a:cubicBezTo>
                  <a:cubicBezTo>
                    <a:pt x="45025" y="472868"/>
                    <a:pt x="44996" y="472896"/>
                    <a:pt x="44968" y="472925"/>
                  </a:cubicBezTo>
                  <a:cubicBezTo>
                    <a:pt x="41959" y="475934"/>
                    <a:pt x="41959" y="480812"/>
                    <a:pt x="44968" y="483821"/>
                  </a:cubicBezTo>
                  <a:lnTo>
                    <a:pt x="61017" y="499861"/>
                  </a:lnTo>
                  <a:cubicBezTo>
                    <a:pt x="64022" y="502868"/>
                    <a:pt x="68895" y="502869"/>
                    <a:pt x="71901" y="499864"/>
                  </a:cubicBezTo>
                  <a:lnTo>
                    <a:pt x="71904" y="499861"/>
                  </a:lnTo>
                  <a:lnTo>
                    <a:pt x="71980" y="499785"/>
                  </a:lnTo>
                  <a:cubicBezTo>
                    <a:pt x="74707" y="497100"/>
                    <a:pt x="78987" y="496813"/>
                    <a:pt x="82048" y="499109"/>
                  </a:cubicBezTo>
                  <a:cubicBezTo>
                    <a:pt x="85223" y="501414"/>
                    <a:pt x="88452" y="503608"/>
                    <a:pt x="91735" y="505691"/>
                  </a:cubicBezTo>
                  <a:cubicBezTo>
                    <a:pt x="95006" y="507681"/>
                    <a:pt x="96321" y="511770"/>
                    <a:pt x="94821" y="515292"/>
                  </a:cubicBezTo>
                  <a:lnTo>
                    <a:pt x="94821" y="515397"/>
                  </a:lnTo>
                  <a:cubicBezTo>
                    <a:pt x="93137" y="519303"/>
                    <a:pt x="94936" y="523835"/>
                    <a:pt x="98841" y="525522"/>
                  </a:cubicBezTo>
                  <a:lnTo>
                    <a:pt x="119672" y="534523"/>
                  </a:lnTo>
                  <a:cubicBezTo>
                    <a:pt x="123578" y="536207"/>
                    <a:pt x="128110" y="534409"/>
                    <a:pt x="129797" y="530503"/>
                  </a:cubicBezTo>
                  <a:lnTo>
                    <a:pt x="129797" y="530503"/>
                  </a:lnTo>
                  <a:cubicBezTo>
                    <a:pt x="131333" y="527021"/>
                    <a:pt x="135185" y="525187"/>
                    <a:pt x="138855" y="526189"/>
                  </a:cubicBezTo>
                  <a:cubicBezTo>
                    <a:pt x="144288" y="527595"/>
                    <a:pt x="149787" y="528724"/>
                    <a:pt x="155334" y="529570"/>
                  </a:cubicBezTo>
                  <a:cubicBezTo>
                    <a:pt x="159111" y="530100"/>
                    <a:pt x="161929" y="533319"/>
                    <a:pt x="161954" y="537133"/>
                  </a:cubicBezTo>
                  <a:lnTo>
                    <a:pt x="161954" y="537133"/>
                  </a:lnTo>
                  <a:cubicBezTo>
                    <a:pt x="161954" y="541389"/>
                    <a:pt x="165404" y="544839"/>
                    <a:pt x="169659" y="544839"/>
                  </a:cubicBezTo>
                  <a:lnTo>
                    <a:pt x="192357" y="544839"/>
                  </a:lnTo>
                  <a:cubicBezTo>
                    <a:pt x="196609" y="544834"/>
                    <a:pt x="200054" y="541385"/>
                    <a:pt x="200054" y="537133"/>
                  </a:cubicBezTo>
                  <a:lnTo>
                    <a:pt x="200054" y="537133"/>
                  </a:lnTo>
                  <a:cubicBezTo>
                    <a:pt x="200074" y="533289"/>
                    <a:pt x="202914" y="530043"/>
                    <a:pt x="206721" y="529513"/>
                  </a:cubicBezTo>
                  <a:cubicBezTo>
                    <a:pt x="210595" y="528878"/>
                    <a:pt x="214427" y="528122"/>
                    <a:pt x="218218" y="527246"/>
                  </a:cubicBezTo>
                  <a:cubicBezTo>
                    <a:pt x="221948" y="526328"/>
                    <a:pt x="225784" y="528293"/>
                    <a:pt x="227219" y="531856"/>
                  </a:cubicBezTo>
                  <a:lnTo>
                    <a:pt x="227219" y="531923"/>
                  </a:lnTo>
                  <a:cubicBezTo>
                    <a:pt x="228791" y="535875"/>
                    <a:pt x="233264" y="537808"/>
                    <a:pt x="237220" y="536247"/>
                  </a:cubicBezTo>
                  <a:lnTo>
                    <a:pt x="258308" y="527875"/>
                  </a:lnTo>
                  <a:cubicBezTo>
                    <a:pt x="262261" y="526313"/>
                    <a:pt x="264201" y="521842"/>
                    <a:pt x="262639" y="517889"/>
                  </a:cubicBezTo>
                  <a:cubicBezTo>
                    <a:pt x="262637" y="517884"/>
                    <a:pt x="262635" y="517879"/>
                    <a:pt x="262633" y="517873"/>
                  </a:cubicBezTo>
                  <a:lnTo>
                    <a:pt x="262633" y="517873"/>
                  </a:lnTo>
                  <a:cubicBezTo>
                    <a:pt x="261254" y="514330"/>
                    <a:pt x="262676" y="510311"/>
                    <a:pt x="265976" y="508424"/>
                  </a:cubicBezTo>
                  <a:cubicBezTo>
                    <a:pt x="270796" y="505567"/>
                    <a:pt x="275501" y="502443"/>
                    <a:pt x="279968" y="499128"/>
                  </a:cubicBezTo>
                  <a:cubicBezTo>
                    <a:pt x="283013" y="496818"/>
                    <a:pt x="287291" y="497098"/>
                    <a:pt x="290008" y="499785"/>
                  </a:cubicBezTo>
                  <a:cubicBezTo>
                    <a:pt x="290036" y="499814"/>
                    <a:pt x="290065" y="499842"/>
                    <a:pt x="290093" y="499871"/>
                  </a:cubicBezTo>
                  <a:cubicBezTo>
                    <a:pt x="293099" y="502877"/>
                    <a:pt x="297972" y="502879"/>
                    <a:pt x="300978" y="499874"/>
                  </a:cubicBezTo>
                  <a:lnTo>
                    <a:pt x="300981" y="499871"/>
                  </a:lnTo>
                  <a:lnTo>
                    <a:pt x="317030" y="483831"/>
                  </a:lnTo>
                  <a:cubicBezTo>
                    <a:pt x="320039" y="480822"/>
                    <a:pt x="320039" y="475943"/>
                    <a:pt x="317030" y="472934"/>
                  </a:cubicBezTo>
                  <a:lnTo>
                    <a:pt x="316954" y="472858"/>
                  </a:lnTo>
                  <a:cubicBezTo>
                    <a:pt x="314261" y="470135"/>
                    <a:pt x="313973" y="465849"/>
                    <a:pt x="316278" y="462790"/>
                  </a:cubicBezTo>
                  <a:cubicBezTo>
                    <a:pt x="318576" y="459615"/>
                    <a:pt x="320767" y="456387"/>
                    <a:pt x="322850" y="453103"/>
                  </a:cubicBezTo>
                  <a:cubicBezTo>
                    <a:pt x="324842" y="449835"/>
                    <a:pt x="328928" y="448523"/>
                    <a:pt x="332451" y="450017"/>
                  </a:cubicBezTo>
                  <a:lnTo>
                    <a:pt x="332556" y="450017"/>
                  </a:lnTo>
                  <a:cubicBezTo>
                    <a:pt x="336462" y="451701"/>
                    <a:pt x="340994" y="449903"/>
                    <a:pt x="342681" y="445998"/>
                  </a:cubicBezTo>
                  <a:lnTo>
                    <a:pt x="351682" y="425166"/>
                  </a:lnTo>
                  <a:cubicBezTo>
                    <a:pt x="353366" y="421260"/>
                    <a:pt x="351567" y="416728"/>
                    <a:pt x="347663" y="415041"/>
                  </a:cubicBezTo>
                  <a:cubicBezTo>
                    <a:pt x="344174" y="413513"/>
                    <a:pt x="342332" y="409657"/>
                    <a:pt x="343338" y="405983"/>
                  </a:cubicBezTo>
                  <a:cubicBezTo>
                    <a:pt x="344744" y="400555"/>
                    <a:pt x="345873" y="395058"/>
                    <a:pt x="346720" y="389514"/>
                  </a:cubicBezTo>
                  <a:cubicBezTo>
                    <a:pt x="347227" y="385718"/>
                    <a:pt x="350452" y="382874"/>
                    <a:pt x="354282" y="382847"/>
                  </a:cubicBezTo>
                  <a:lnTo>
                    <a:pt x="354282" y="382847"/>
                  </a:lnTo>
                  <a:cubicBezTo>
                    <a:pt x="358534" y="382841"/>
                    <a:pt x="361979" y="379393"/>
                    <a:pt x="361979" y="375141"/>
                  </a:cubicBezTo>
                  <a:lnTo>
                    <a:pt x="361979" y="352529"/>
                  </a:lnTo>
                  <a:cubicBezTo>
                    <a:pt x="361979" y="348273"/>
                    <a:pt x="358529" y="344823"/>
                    <a:pt x="354273" y="344823"/>
                  </a:cubicBezTo>
                  <a:lnTo>
                    <a:pt x="354244" y="344823"/>
                  </a:lnTo>
                  <a:lnTo>
                    <a:pt x="354244" y="344823"/>
                  </a:lnTo>
                  <a:cubicBezTo>
                    <a:pt x="350399" y="344807"/>
                    <a:pt x="347151" y="341965"/>
                    <a:pt x="346624" y="338156"/>
                  </a:cubicBezTo>
                  <a:cubicBezTo>
                    <a:pt x="345989" y="334276"/>
                    <a:pt x="345234" y="330443"/>
                    <a:pt x="344357" y="326659"/>
                  </a:cubicBezTo>
                  <a:cubicBezTo>
                    <a:pt x="343448" y="322930"/>
                    <a:pt x="345410" y="319099"/>
                    <a:pt x="348967" y="317658"/>
                  </a:cubicBezTo>
                  <a:lnTo>
                    <a:pt x="349044" y="317658"/>
                  </a:lnTo>
                  <a:cubicBezTo>
                    <a:pt x="353001" y="316106"/>
                    <a:pt x="354951" y="311641"/>
                    <a:pt x="353399" y="307683"/>
                  </a:cubicBezTo>
                  <a:cubicBezTo>
                    <a:pt x="353398" y="307680"/>
                    <a:pt x="353398" y="307678"/>
                    <a:pt x="353397" y="307676"/>
                  </a:cubicBezTo>
                  <a:lnTo>
                    <a:pt x="345024" y="286587"/>
                  </a:lnTo>
                  <a:cubicBezTo>
                    <a:pt x="343452" y="282635"/>
                    <a:pt x="338976" y="280705"/>
                    <a:pt x="335023" y="282272"/>
                  </a:cubicBezTo>
                  <a:lnTo>
                    <a:pt x="335023" y="282272"/>
                  </a:lnTo>
                  <a:cubicBezTo>
                    <a:pt x="331482" y="283649"/>
                    <a:pt x="327468" y="282232"/>
                    <a:pt x="325574" y="278939"/>
                  </a:cubicBezTo>
                  <a:cubicBezTo>
                    <a:pt x="322716" y="274119"/>
                    <a:pt x="319613" y="269449"/>
                    <a:pt x="316278" y="264946"/>
                  </a:cubicBezTo>
                  <a:cubicBezTo>
                    <a:pt x="313971" y="261900"/>
                    <a:pt x="314255" y="257622"/>
                    <a:pt x="316944" y="254907"/>
                  </a:cubicBezTo>
                  <a:lnTo>
                    <a:pt x="317030" y="254821"/>
                  </a:lnTo>
                  <a:cubicBezTo>
                    <a:pt x="320039" y="251812"/>
                    <a:pt x="320039" y="246934"/>
                    <a:pt x="317030" y="243925"/>
                  </a:cubicBezTo>
                  <a:lnTo>
                    <a:pt x="300914" y="227885"/>
                  </a:lnTo>
                  <a:cubicBezTo>
                    <a:pt x="297909" y="224879"/>
                    <a:pt x="293036" y="224877"/>
                    <a:pt x="290030" y="227882"/>
                  </a:cubicBezTo>
                  <a:lnTo>
                    <a:pt x="290027" y="227885"/>
                  </a:lnTo>
                  <a:lnTo>
                    <a:pt x="289951" y="227961"/>
                  </a:lnTo>
                  <a:cubicBezTo>
                    <a:pt x="287221" y="230647"/>
                    <a:pt x="282937" y="230935"/>
                    <a:pt x="279873" y="228637"/>
                  </a:cubicBezTo>
                  <a:cubicBezTo>
                    <a:pt x="277492" y="226894"/>
                    <a:pt x="275025" y="225275"/>
                    <a:pt x="272548" y="223665"/>
                  </a:cubicBezTo>
                  <a:lnTo>
                    <a:pt x="297313" y="132844"/>
                  </a:lnTo>
                  <a:lnTo>
                    <a:pt x="304114" y="132844"/>
                  </a:lnTo>
                  <a:cubicBezTo>
                    <a:pt x="323731" y="132844"/>
                    <a:pt x="339633" y="148746"/>
                    <a:pt x="339633" y="168363"/>
                  </a:cubicBezTo>
                  <a:lnTo>
                    <a:pt x="339633" y="203853"/>
                  </a:lnTo>
                  <a:cubicBezTo>
                    <a:pt x="339633" y="218582"/>
                    <a:pt x="351573" y="230523"/>
                    <a:pt x="366303" y="230523"/>
                  </a:cubicBezTo>
                  <a:lnTo>
                    <a:pt x="455095" y="230523"/>
                  </a:lnTo>
                  <a:cubicBezTo>
                    <a:pt x="469824" y="230523"/>
                    <a:pt x="481765" y="218582"/>
                    <a:pt x="481765" y="203853"/>
                  </a:cubicBezTo>
                  <a:lnTo>
                    <a:pt x="481765" y="168363"/>
                  </a:lnTo>
                  <a:cubicBezTo>
                    <a:pt x="481765" y="148769"/>
                    <a:pt x="497633" y="132876"/>
                    <a:pt x="517227" y="132844"/>
                  </a:cubicBezTo>
                  <a:lnTo>
                    <a:pt x="523780" y="132844"/>
                  </a:lnTo>
                  <a:lnTo>
                    <a:pt x="548545" y="223732"/>
                  </a:lnTo>
                  <a:cubicBezTo>
                    <a:pt x="546087" y="225360"/>
                    <a:pt x="543544" y="226884"/>
                    <a:pt x="541172" y="228628"/>
                  </a:cubicBezTo>
                  <a:cubicBezTo>
                    <a:pt x="538128" y="230937"/>
                    <a:pt x="533850" y="230657"/>
                    <a:pt x="531133" y="227970"/>
                  </a:cubicBezTo>
                  <a:cubicBezTo>
                    <a:pt x="531104" y="227942"/>
                    <a:pt x="531076" y="227913"/>
                    <a:pt x="531047" y="227885"/>
                  </a:cubicBezTo>
                  <a:cubicBezTo>
                    <a:pt x="528042" y="224879"/>
                    <a:pt x="523169" y="224877"/>
                    <a:pt x="520163" y="227882"/>
                  </a:cubicBezTo>
                  <a:lnTo>
                    <a:pt x="520160" y="227885"/>
                  </a:lnTo>
                  <a:lnTo>
                    <a:pt x="504111" y="243925"/>
                  </a:lnTo>
                  <a:cubicBezTo>
                    <a:pt x="501102" y="246934"/>
                    <a:pt x="501102" y="251812"/>
                    <a:pt x="504111" y="254821"/>
                  </a:cubicBezTo>
                  <a:lnTo>
                    <a:pt x="504187" y="254897"/>
                  </a:lnTo>
                  <a:cubicBezTo>
                    <a:pt x="506880" y="257621"/>
                    <a:pt x="507168" y="261907"/>
                    <a:pt x="504863" y="264965"/>
                  </a:cubicBezTo>
                  <a:cubicBezTo>
                    <a:pt x="502565" y="268140"/>
                    <a:pt x="500374" y="271369"/>
                    <a:pt x="498291" y="274652"/>
                  </a:cubicBezTo>
                  <a:cubicBezTo>
                    <a:pt x="496299" y="277919"/>
                    <a:pt x="492213" y="279233"/>
                    <a:pt x="488690" y="277738"/>
                  </a:cubicBezTo>
                  <a:lnTo>
                    <a:pt x="488585" y="277691"/>
                  </a:lnTo>
                  <a:cubicBezTo>
                    <a:pt x="484679" y="276007"/>
                    <a:pt x="480147" y="277806"/>
                    <a:pt x="478460" y="281710"/>
                  </a:cubicBezTo>
                  <a:lnTo>
                    <a:pt x="469459" y="302542"/>
                  </a:lnTo>
                  <a:cubicBezTo>
                    <a:pt x="467775" y="306448"/>
                    <a:pt x="469574" y="310980"/>
                    <a:pt x="473478" y="312667"/>
                  </a:cubicBezTo>
                  <a:cubicBezTo>
                    <a:pt x="476967" y="314195"/>
                    <a:pt x="478808" y="318051"/>
                    <a:pt x="477803" y="321725"/>
                  </a:cubicBezTo>
                  <a:cubicBezTo>
                    <a:pt x="476397" y="327153"/>
                    <a:pt x="475268" y="332650"/>
                    <a:pt x="474421" y="338194"/>
                  </a:cubicBezTo>
                  <a:cubicBezTo>
                    <a:pt x="473914" y="341990"/>
                    <a:pt x="470688" y="344833"/>
                    <a:pt x="466858" y="344861"/>
                  </a:cubicBezTo>
                  <a:lnTo>
                    <a:pt x="466858" y="344861"/>
                  </a:lnTo>
                  <a:cubicBezTo>
                    <a:pt x="462606" y="344867"/>
                    <a:pt x="459162" y="348315"/>
                    <a:pt x="459162" y="352567"/>
                  </a:cubicBezTo>
                  <a:lnTo>
                    <a:pt x="459162" y="375255"/>
                  </a:lnTo>
                  <a:cubicBezTo>
                    <a:pt x="459162" y="379507"/>
                    <a:pt x="462606" y="382955"/>
                    <a:pt x="466858" y="382961"/>
                  </a:cubicBezTo>
                  <a:lnTo>
                    <a:pt x="466858" y="382961"/>
                  </a:lnTo>
                  <a:cubicBezTo>
                    <a:pt x="470704" y="382977"/>
                    <a:pt x="473952" y="385820"/>
                    <a:pt x="474478" y="389629"/>
                  </a:cubicBezTo>
                  <a:cubicBezTo>
                    <a:pt x="475114" y="393508"/>
                    <a:pt x="475869" y="397341"/>
                    <a:pt x="476745" y="401125"/>
                  </a:cubicBezTo>
                  <a:cubicBezTo>
                    <a:pt x="477655" y="404854"/>
                    <a:pt x="475693" y="408685"/>
                    <a:pt x="472135" y="410126"/>
                  </a:cubicBezTo>
                  <a:lnTo>
                    <a:pt x="472059" y="410126"/>
                  </a:lnTo>
                  <a:cubicBezTo>
                    <a:pt x="468116" y="411675"/>
                    <a:pt x="466166" y="416121"/>
                    <a:pt x="467697" y="420071"/>
                  </a:cubicBezTo>
                  <a:lnTo>
                    <a:pt x="476069" y="441159"/>
                  </a:lnTo>
                  <a:cubicBezTo>
                    <a:pt x="477641" y="445111"/>
                    <a:pt x="482117" y="447042"/>
                    <a:pt x="486070" y="445474"/>
                  </a:cubicBezTo>
                  <a:lnTo>
                    <a:pt x="486070" y="445474"/>
                  </a:lnTo>
                  <a:cubicBezTo>
                    <a:pt x="489611" y="444097"/>
                    <a:pt x="493626" y="445514"/>
                    <a:pt x="495519" y="448807"/>
                  </a:cubicBezTo>
                  <a:cubicBezTo>
                    <a:pt x="498378" y="453627"/>
                    <a:pt x="501480" y="458297"/>
                    <a:pt x="504815" y="462800"/>
                  </a:cubicBezTo>
                  <a:cubicBezTo>
                    <a:pt x="507122" y="465846"/>
                    <a:pt x="506839" y="470125"/>
                    <a:pt x="504149" y="472839"/>
                  </a:cubicBezTo>
                  <a:lnTo>
                    <a:pt x="504063" y="472925"/>
                  </a:lnTo>
                  <a:cubicBezTo>
                    <a:pt x="501054" y="475934"/>
                    <a:pt x="501054" y="480812"/>
                    <a:pt x="504063" y="483821"/>
                  </a:cubicBezTo>
                  <a:lnTo>
                    <a:pt x="520113" y="499861"/>
                  </a:lnTo>
                  <a:cubicBezTo>
                    <a:pt x="523118" y="502868"/>
                    <a:pt x="527991" y="502869"/>
                    <a:pt x="530997" y="499864"/>
                  </a:cubicBezTo>
                  <a:lnTo>
                    <a:pt x="531000" y="499861"/>
                  </a:lnTo>
                  <a:lnTo>
                    <a:pt x="531076" y="499785"/>
                  </a:lnTo>
                  <a:cubicBezTo>
                    <a:pt x="533806" y="497099"/>
                    <a:pt x="538089" y="496812"/>
                    <a:pt x="541153" y="499109"/>
                  </a:cubicBezTo>
                  <a:cubicBezTo>
                    <a:pt x="544297" y="501414"/>
                    <a:pt x="547535" y="503605"/>
                    <a:pt x="550840" y="505691"/>
                  </a:cubicBezTo>
                  <a:cubicBezTo>
                    <a:pt x="554141" y="507669"/>
                    <a:pt x="555484" y="511773"/>
                    <a:pt x="553993" y="515321"/>
                  </a:cubicBezTo>
                  <a:cubicBezTo>
                    <a:pt x="553977" y="515356"/>
                    <a:pt x="553961" y="515390"/>
                    <a:pt x="553945" y="515425"/>
                  </a:cubicBezTo>
                  <a:cubicBezTo>
                    <a:pt x="552261" y="519332"/>
                    <a:pt x="554061" y="523864"/>
                    <a:pt x="557965" y="525550"/>
                  </a:cubicBezTo>
                  <a:lnTo>
                    <a:pt x="578796" y="534552"/>
                  </a:lnTo>
                  <a:cubicBezTo>
                    <a:pt x="582702" y="536236"/>
                    <a:pt x="587234" y="534437"/>
                    <a:pt x="588921" y="530532"/>
                  </a:cubicBezTo>
                  <a:lnTo>
                    <a:pt x="588921" y="530532"/>
                  </a:lnTo>
                  <a:cubicBezTo>
                    <a:pt x="590453" y="527047"/>
                    <a:pt x="594308" y="525210"/>
                    <a:pt x="597980" y="526217"/>
                  </a:cubicBezTo>
                  <a:cubicBezTo>
                    <a:pt x="603409" y="527619"/>
                    <a:pt x="608906" y="528748"/>
                    <a:pt x="614448" y="529599"/>
                  </a:cubicBezTo>
                  <a:cubicBezTo>
                    <a:pt x="618241" y="530106"/>
                    <a:pt x="621083" y="533326"/>
                    <a:pt x="621116" y="537152"/>
                  </a:cubicBezTo>
                  <a:lnTo>
                    <a:pt x="621116" y="537152"/>
                  </a:lnTo>
                  <a:cubicBezTo>
                    <a:pt x="621116" y="541404"/>
                    <a:pt x="624560" y="544853"/>
                    <a:pt x="628812" y="544858"/>
                  </a:cubicBezTo>
                  <a:lnTo>
                    <a:pt x="651510" y="544858"/>
                  </a:lnTo>
                  <a:cubicBezTo>
                    <a:pt x="655766" y="544858"/>
                    <a:pt x="659216" y="541408"/>
                    <a:pt x="659216" y="537152"/>
                  </a:cubicBezTo>
                  <a:lnTo>
                    <a:pt x="659216" y="537152"/>
                  </a:lnTo>
                  <a:cubicBezTo>
                    <a:pt x="659232" y="533307"/>
                    <a:pt x="662074" y="530059"/>
                    <a:pt x="665883" y="529532"/>
                  </a:cubicBezTo>
                  <a:cubicBezTo>
                    <a:pt x="669769" y="528897"/>
                    <a:pt x="673605" y="528141"/>
                    <a:pt x="677389" y="527265"/>
                  </a:cubicBezTo>
                  <a:cubicBezTo>
                    <a:pt x="681119" y="526347"/>
                    <a:pt x="684956" y="528312"/>
                    <a:pt x="686391" y="531875"/>
                  </a:cubicBezTo>
                  <a:lnTo>
                    <a:pt x="686391" y="531942"/>
                  </a:lnTo>
                  <a:cubicBezTo>
                    <a:pt x="687958" y="535845"/>
                    <a:pt x="692366" y="537773"/>
                    <a:pt x="696297" y="536276"/>
                  </a:cubicBezTo>
                  <a:lnTo>
                    <a:pt x="717385" y="527903"/>
                  </a:lnTo>
                  <a:cubicBezTo>
                    <a:pt x="721337" y="526331"/>
                    <a:pt x="723268" y="521855"/>
                    <a:pt x="721700" y="517902"/>
                  </a:cubicBezTo>
                  <a:lnTo>
                    <a:pt x="721700" y="517902"/>
                  </a:lnTo>
                  <a:cubicBezTo>
                    <a:pt x="720323" y="514361"/>
                    <a:pt x="721740" y="510347"/>
                    <a:pt x="725033" y="508453"/>
                  </a:cubicBezTo>
                  <a:cubicBezTo>
                    <a:pt x="729866" y="505589"/>
                    <a:pt x="734530" y="502490"/>
                    <a:pt x="739026" y="499157"/>
                  </a:cubicBezTo>
                  <a:cubicBezTo>
                    <a:pt x="742071" y="496852"/>
                    <a:pt x="746347" y="497131"/>
                    <a:pt x="749065" y="499814"/>
                  </a:cubicBezTo>
                  <a:lnTo>
                    <a:pt x="749151" y="499900"/>
                  </a:lnTo>
                  <a:cubicBezTo>
                    <a:pt x="752156" y="502906"/>
                    <a:pt x="757029" y="502908"/>
                    <a:pt x="760035" y="499902"/>
                  </a:cubicBezTo>
                  <a:cubicBezTo>
                    <a:pt x="760036" y="499901"/>
                    <a:pt x="760037" y="499901"/>
                    <a:pt x="760038" y="499900"/>
                  </a:cubicBezTo>
                  <a:lnTo>
                    <a:pt x="776087" y="483859"/>
                  </a:lnTo>
                  <a:cubicBezTo>
                    <a:pt x="779096" y="480851"/>
                    <a:pt x="779096" y="475972"/>
                    <a:pt x="776087" y="472963"/>
                  </a:cubicBezTo>
                  <a:lnTo>
                    <a:pt x="776011" y="472887"/>
                  </a:lnTo>
                  <a:cubicBezTo>
                    <a:pt x="773322" y="470162"/>
                    <a:pt x="773035" y="465879"/>
                    <a:pt x="775335" y="462819"/>
                  </a:cubicBezTo>
                  <a:cubicBezTo>
                    <a:pt x="777640" y="459675"/>
                    <a:pt x="779831" y="456437"/>
                    <a:pt x="781917" y="453132"/>
                  </a:cubicBezTo>
                  <a:cubicBezTo>
                    <a:pt x="783896" y="449832"/>
                    <a:pt x="788007" y="448499"/>
                    <a:pt x="791547" y="450008"/>
                  </a:cubicBezTo>
                  <a:lnTo>
                    <a:pt x="791642" y="450008"/>
                  </a:lnTo>
                  <a:cubicBezTo>
                    <a:pt x="795551" y="451693"/>
                    <a:pt x="800086" y="449894"/>
                    <a:pt x="801776" y="445988"/>
                  </a:cubicBezTo>
                  <a:lnTo>
                    <a:pt x="810768" y="425157"/>
                  </a:lnTo>
                  <a:cubicBezTo>
                    <a:pt x="812452" y="421251"/>
                    <a:pt x="810654" y="416719"/>
                    <a:pt x="806748" y="415032"/>
                  </a:cubicBezTo>
                  <a:lnTo>
                    <a:pt x="806748" y="415032"/>
                  </a:lnTo>
                  <a:cubicBezTo>
                    <a:pt x="803260" y="413503"/>
                    <a:pt x="801423" y="409645"/>
                    <a:pt x="802434" y="405974"/>
                  </a:cubicBezTo>
                  <a:cubicBezTo>
                    <a:pt x="803839" y="400573"/>
                    <a:pt x="804973" y="395105"/>
                    <a:pt x="805834" y="389591"/>
                  </a:cubicBezTo>
                  <a:cubicBezTo>
                    <a:pt x="806337" y="385796"/>
                    <a:pt x="809559" y="382952"/>
                    <a:pt x="813387" y="382923"/>
                  </a:cubicBezTo>
                  <a:lnTo>
                    <a:pt x="813387" y="382923"/>
                  </a:lnTo>
                  <a:cubicBezTo>
                    <a:pt x="817643" y="382923"/>
                    <a:pt x="821093" y="379473"/>
                    <a:pt x="821093" y="375217"/>
                  </a:cubicBezTo>
                  <a:lnTo>
                    <a:pt x="821093" y="352529"/>
                  </a:lnTo>
                  <a:cubicBezTo>
                    <a:pt x="821093" y="348277"/>
                    <a:pt x="817649" y="344828"/>
                    <a:pt x="813397" y="344823"/>
                  </a:cubicBezTo>
                  <a:close/>
                  <a:moveTo>
                    <a:pt x="180994" y="425671"/>
                  </a:moveTo>
                  <a:cubicBezTo>
                    <a:pt x="146864" y="425687"/>
                    <a:pt x="119183" y="398032"/>
                    <a:pt x="119167" y="363902"/>
                  </a:cubicBezTo>
                  <a:cubicBezTo>
                    <a:pt x="119151" y="329772"/>
                    <a:pt x="146807" y="302091"/>
                    <a:pt x="180937" y="302075"/>
                  </a:cubicBezTo>
                  <a:cubicBezTo>
                    <a:pt x="215067" y="302059"/>
                    <a:pt x="242748" y="329714"/>
                    <a:pt x="242764" y="363844"/>
                  </a:cubicBezTo>
                  <a:lnTo>
                    <a:pt x="242764" y="363873"/>
                  </a:lnTo>
                  <a:cubicBezTo>
                    <a:pt x="242701" y="397966"/>
                    <a:pt x="215087" y="425592"/>
                    <a:pt x="180994" y="425671"/>
                  </a:cubicBezTo>
                  <a:close/>
                  <a:moveTo>
                    <a:pt x="445789" y="8533"/>
                  </a:moveTo>
                  <a:lnTo>
                    <a:pt x="498176" y="4304"/>
                  </a:lnTo>
                  <a:lnTo>
                    <a:pt x="532943" y="20973"/>
                  </a:lnTo>
                  <a:cubicBezTo>
                    <a:pt x="538619" y="20976"/>
                    <a:pt x="553368" y="14551"/>
                    <a:pt x="556088" y="19535"/>
                  </a:cubicBezTo>
                  <a:lnTo>
                    <a:pt x="581692" y="1380"/>
                  </a:lnTo>
                  <a:lnTo>
                    <a:pt x="445789" y="8524"/>
                  </a:lnTo>
                  <a:lnTo>
                    <a:pt x="445789" y="8533"/>
                  </a:lnTo>
                  <a:close/>
                  <a:moveTo>
                    <a:pt x="640099" y="425671"/>
                  </a:moveTo>
                  <a:cubicBezTo>
                    <a:pt x="605969" y="425655"/>
                    <a:pt x="578313" y="397974"/>
                    <a:pt x="578329" y="363844"/>
                  </a:cubicBezTo>
                  <a:cubicBezTo>
                    <a:pt x="578346" y="329714"/>
                    <a:pt x="606026" y="302059"/>
                    <a:pt x="640156" y="302075"/>
                  </a:cubicBezTo>
                  <a:cubicBezTo>
                    <a:pt x="674275" y="302091"/>
                    <a:pt x="701926" y="329754"/>
                    <a:pt x="701926" y="363873"/>
                  </a:cubicBezTo>
                  <a:cubicBezTo>
                    <a:pt x="701863" y="397988"/>
                    <a:pt x="674214" y="425624"/>
                    <a:pt x="640099" y="425671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AC8A36-3FCA-A608-AD14-D3CAE9D85C1A}"/>
              </a:ext>
            </a:extLst>
          </p:cNvPr>
          <p:cNvGrpSpPr/>
          <p:nvPr/>
        </p:nvGrpSpPr>
        <p:grpSpPr>
          <a:xfrm>
            <a:off x="4846612" y="2453550"/>
            <a:ext cx="706312" cy="914400"/>
            <a:chOff x="3976089" y="4269998"/>
            <a:chExt cx="821093" cy="118967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AB23BD8-CEDB-FC08-0A59-FEF423C68271}"/>
                </a:ext>
              </a:extLst>
            </p:cNvPr>
            <p:cNvGrpSpPr/>
            <p:nvPr/>
          </p:nvGrpSpPr>
          <p:grpSpPr>
            <a:xfrm>
              <a:off x="4056378" y="4269998"/>
              <a:ext cx="672643" cy="990921"/>
              <a:chOff x="6376338" y="3664757"/>
              <a:chExt cx="914400" cy="1332048"/>
            </a:xfrm>
          </p:grpSpPr>
          <p:pic>
            <p:nvPicPr>
              <p:cNvPr id="48" name="Graphic 47" descr="Advertising with solid fill">
                <a:extLst>
                  <a:ext uri="{FF2B5EF4-FFF2-40B4-BE49-F238E27FC236}">
                    <a16:creationId xmlns:a16="http://schemas.microsoft.com/office/drawing/2014/main" id="{EEDA99E1-214F-136A-242A-D5557CE94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426616" y="3664757"/>
                <a:ext cx="789189" cy="789189"/>
              </a:xfrm>
              <a:prstGeom prst="rect">
                <a:avLst/>
              </a:prstGeom>
            </p:spPr>
          </p:pic>
          <p:pic>
            <p:nvPicPr>
              <p:cNvPr id="49" name="Graphic 48" descr="Cosmetics with solid fill">
                <a:extLst>
                  <a:ext uri="{FF2B5EF4-FFF2-40B4-BE49-F238E27FC236}">
                    <a16:creationId xmlns:a16="http://schemas.microsoft.com/office/drawing/2014/main" id="{56F29117-C1D7-D7EF-9BD0-3A00F6306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76338" y="408240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Graphic 49" descr="Life ring with solid fill">
                <a:extLst>
                  <a:ext uri="{FF2B5EF4-FFF2-40B4-BE49-F238E27FC236}">
                    <a16:creationId xmlns:a16="http://schemas.microsoft.com/office/drawing/2014/main" id="{CE680A7F-78F4-4B69-4FDA-E16BF690F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505239" y="3808312"/>
                <a:ext cx="308771" cy="308771"/>
              </a:xfrm>
              <a:prstGeom prst="rect">
                <a:avLst/>
              </a:prstGeom>
            </p:spPr>
          </p:pic>
          <p:pic>
            <p:nvPicPr>
              <p:cNvPr id="51" name="Graphic 50" descr="Life ring with solid fill">
                <a:extLst>
                  <a:ext uri="{FF2B5EF4-FFF2-40B4-BE49-F238E27FC236}">
                    <a16:creationId xmlns:a16="http://schemas.microsoft.com/office/drawing/2014/main" id="{A0332BC4-A3A1-EFCA-A5FA-94A7FD9F7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816626" y="3802065"/>
                <a:ext cx="308771" cy="308771"/>
              </a:xfrm>
              <a:prstGeom prst="rect">
                <a:avLst/>
              </a:prstGeom>
            </p:spPr>
          </p:pic>
        </p:grpSp>
        <p:sp>
          <p:nvSpPr>
            <p:cNvPr id="47" name="Graphic 41" descr="Monster Truck with solid fill">
              <a:extLst>
                <a:ext uri="{FF2B5EF4-FFF2-40B4-BE49-F238E27FC236}">
                  <a16:creationId xmlns:a16="http://schemas.microsoft.com/office/drawing/2014/main" id="{7E292AE0-AF7A-FBEA-31BF-D375B3B87BC8}"/>
                </a:ext>
              </a:extLst>
            </p:cNvPr>
            <p:cNvSpPr/>
            <p:nvPr/>
          </p:nvSpPr>
          <p:spPr>
            <a:xfrm>
              <a:off x="3976089" y="4914811"/>
              <a:ext cx="821093" cy="544858"/>
            </a:xfrm>
            <a:custGeom>
              <a:avLst/>
              <a:gdLst>
                <a:gd name="connsiteX0" fmla="*/ 813397 w 821093"/>
                <a:gd name="connsiteY0" fmla="*/ 438150 h 638184"/>
                <a:gd name="connsiteX1" fmla="*/ 813397 w 821093"/>
                <a:gd name="connsiteY1" fmla="*/ 438150 h 638184"/>
                <a:gd name="connsiteX2" fmla="*/ 805777 w 821093"/>
                <a:gd name="connsiteY2" fmla="*/ 431483 h 638184"/>
                <a:gd name="connsiteX3" fmla="*/ 803520 w 821093"/>
                <a:gd name="connsiteY3" fmla="*/ 419986 h 638184"/>
                <a:gd name="connsiteX4" fmla="*/ 808130 w 821093"/>
                <a:gd name="connsiteY4" fmla="*/ 410985 h 638184"/>
                <a:gd name="connsiteX5" fmla="*/ 808196 w 821093"/>
                <a:gd name="connsiteY5" fmla="*/ 410985 h 638184"/>
                <a:gd name="connsiteX6" fmla="*/ 812502 w 821093"/>
                <a:gd name="connsiteY6" fmla="*/ 401003 h 638184"/>
                <a:gd name="connsiteX7" fmla="*/ 804129 w 821093"/>
                <a:gd name="connsiteY7" fmla="*/ 379914 h 638184"/>
                <a:gd name="connsiteX8" fmla="*/ 794128 w 821093"/>
                <a:gd name="connsiteY8" fmla="*/ 375599 h 638184"/>
                <a:gd name="connsiteX9" fmla="*/ 794128 w 821093"/>
                <a:gd name="connsiteY9" fmla="*/ 375599 h 638184"/>
                <a:gd name="connsiteX10" fmla="*/ 784679 w 821093"/>
                <a:gd name="connsiteY10" fmla="*/ 372266 h 638184"/>
                <a:gd name="connsiteX11" fmla="*/ 775383 w 821093"/>
                <a:gd name="connsiteY11" fmla="*/ 358273 h 638184"/>
                <a:gd name="connsiteX12" fmla="*/ 776040 w 821093"/>
                <a:gd name="connsiteY12" fmla="*/ 348234 h 638184"/>
                <a:gd name="connsiteX13" fmla="*/ 776126 w 821093"/>
                <a:gd name="connsiteY13" fmla="*/ 348148 h 638184"/>
                <a:gd name="connsiteX14" fmla="*/ 776126 w 821093"/>
                <a:gd name="connsiteY14" fmla="*/ 337252 h 638184"/>
                <a:gd name="connsiteX15" fmla="*/ 760114 w 821093"/>
                <a:gd name="connsiteY15" fmla="*/ 321212 h 638184"/>
                <a:gd name="connsiteX16" fmla="*/ 749230 w 821093"/>
                <a:gd name="connsiteY16" fmla="*/ 321209 h 638184"/>
                <a:gd name="connsiteX17" fmla="*/ 749227 w 821093"/>
                <a:gd name="connsiteY17" fmla="*/ 321212 h 638184"/>
                <a:gd name="connsiteX18" fmla="*/ 749151 w 821093"/>
                <a:gd name="connsiteY18" fmla="*/ 321288 h 638184"/>
                <a:gd name="connsiteX19" fmla="*/ 739083 w 821093"/>
                <a:gd name="connsiteY19" fmla="*/ 321964 h 638184"/>
                <a:gd name="connsiteX20" fmla="*/ 729396 w 821093"/>
                <a:gd name="connsiteY20" fmla="*/ 315382 h 638184"/>
                <a:gd name="connsiteX21" fmla="*/ 726310 w 821093"/>
                <a:gd name="connsiteY21" fmla="*/ 305781 h 638184"/>
                <a:gd name="connsiteX22" fmla="*/ 726310 w 821093"/>
                <a:gd name="connsiteY22" fmla="*/ 305676 h 638184"/>
                <a:gd name="connsiteX23" fmla="*/ 722290 w 821093"/>
                <a:gd name="connsiteY23" fmla="*/ 295551 h 638184"/>
                <a:gd name="connsiteX24" fmla="*/ 701459 w 821093"/>
                <a:gd name="connsiteY24" fmla="*/ 286550 h 638184"/>
                <a:gd name="connsiteX25" fmla="*/ 691334 w 821093"/>
                <a:gd name="connsiteY25" fmla="*/ 290570 h 638184"/>
                <a:gd name="connsiteX26" fmla="*/ 691334 w 821093"/>
                <a:gd name="connsiteY26" fmla="*/ 290570 h 638184"/>
                <a:gd name="connsiteX27" fmla="*/ 682276 w 821093"/>
                <a:gd name="connsiteY27" fmla="*/ 294885 h 638184"/>
                <a:gd name="connsiteX28" fmla="*/ 665798 w 821093"/>
                <a:gd name="connsiteY28" fmla="*/ 291503 h 638184"/>
                <a:gd name="connsiteX29" fmla="*/ 659130 w 821093"/>
                <a:gd name="connsiteY29" fmla="*/ 283940 h 638184"/>
                <a:gd name="connsiteX30" fmla="*/ 659130 w 821093"/>
                <a:gd name="connsiteY30" fmla="*/ 283940 h 638184"/>
                <a:gd name="connsiteX31" fmla="*/ 651472 w 821093"/>
                <a:gd name="connsiteY31" fmla="*/ 276225 h 638184"/>
                <a:gd name="connsiteX32" fmla="*/ 628774 w 821093"/>
                <a:gd name="connsiteY32" fmla="*/ 276225 h 638184"/>
                <a:gd name="connsiteX33" fmla="*/ 621078 w 821093"/>
                <a:gd name="connsiteY33" fmla="*/ 283931 h 638184"/>
                <a:gd name="connsiteX34" fmla="*/ 621078 w 821093"/>
                <a:gd name="connsiteY34" fmla="*/ 283931 h 638184"/>
                <a:gd name="connsiteX35" fmla="*/ 614410 w 821093"/>
                <a:gd name="connsiteY35" fmla="*/ 291551 h 638184"/>
                <a:gd name="connsiteX36" fmla="*/ 602913 w 821093"/>
                <a:gd name="connsiteY36" fmla="*/ 293818 h 638184"/>
                <a:gd name="connsiteX37" fmla="*/ 601447 w 821093"/>
                <a:gd name="connsiteY37" fmla="*/ 293894 h 638184"/>
                <a:gd name="connsiteX38" fmla="*/ 582987 w 821093"/>
                <a:gd name="connsiteY38" fmla="*/ 226190 h 638184"/>
                <a:gd name="connsiteX39" fmla="*/ 677056 w 821093"/>
                <a:gd name="connsiteY39" fmla="*/ 226190 h 638184"/>
                <a:gd name="connsiteX40" fmla="*/ 712575 w 821093"/>
                <a:gd name="connsiteY40" fmla="*/ 261709 h 638184"/>
                <a:gd name="connsiteX41" fmla="*/ 721452 w 821093"/>
                <a:gd name="connsiteY41" fmla="*/ 270586 h 638184"/>
                <a:gd name="connsiteX42" fmla="*/ 783612 w 821093"/>
                <a:gd name="connsiteY42" fmla="*/ 270586 h 638184"/>
                <a:gd name="connsiteX43" fmla="*/ 801367 w 821093"/>
                <a:gd name="connsiteY43" fmla="*/ 252851 h 638184"/>
                <a:gd name="connsiteX44" fmla="*/ 801367 w 821093"/>
                <a:gd name="connsiteY44" fmla="*/ 252832 h 638184"/>
                <a:gd name="connsiteX45" fmla="*/ 801367 w 821093"/>
                <a:gd name="connsiteY45" fmla="*/ 235058 h 638184"/>
                <a:gd name="connsiteX46" fmla="*/ 783622 w 821093"/>
                <a:gd name="connsiteY46" fmla="*/ 217294 h 638184"/>
                <a:gd name="connsiteX47" fmla="*/ 783612 w 821093"/>
                <a:gd name="connsiteY47" fmla="*/ 217294 h 638184"/>
                <a:gd name="connsiteX48" fmla="*/ 783612 w 821093"/>
                <a:gd name="connsiteY48" fmla="*/ 208912 h 638184"/>
                <a:gd name="connsiteX49" fmla="*/ 713613 w 821093"/>
                <a:gd name="connsiteY49" fmla="*/ 122644 h 638184"/>
                <a:gd name="connsiteX50" fmla="*/ 618363 w 821093"/>
                <a:gd name="connsiteY50" fmla="*/ 102594 h 638184"/>
                <a:gd name="connsiteX51" fmla="*/ 577644 w 821093"/>
                <a:gd name="connsiteY51" fmla="*/ 27956 h 638184"/>
                <a:gd name="connsiteX52" fmla="*/ 530562 w 821093"/>
                <a:gd name="connsiteY52" fmla="*/ 0 h 638184"/>
                <a:gd name="connsiteX53" fmla="*/ 389934 w 821093"/>
                <a:gd name="connsiteY53" fmla="*/ 0 h 638184"/>
                <a:gd name="connsiteX54" fmla="*/ 372789 w 821093"/>
                <a:gd name="connsiteY54" fmla="*/ 13840 h 638184"/>
                <a:gd name="connsiteX55" fmla="*/ 352025 w 821093"/>
                <a:gd name="connsiteY55" fmla="*/ 110738 h 638184"/>
                <a:gd name="connsiteX56" fmla="*/ 73247 w 821093"/>
                <a:gd name="connsiteY56" fmla="*/ 110738 h 638184"/>
                <a:gd name="connsiteX57" fmla="*/ 37729 w 821093"/>
                <a:gd name="connsiteY57" fmla="*/ 146256 h 638184"/>
                <a:gd name="connsiteX58" fmla="*/ 37729 w 821093"/>
                <a:gd name="connsiteY58" fmla="*/ 252813 h 638184"/>
                <a:gd name="connsiteX59" fmla="*/ 55483 w 821093"/>
                <a:gd name="connsiteY59" fmla="*/ 270567 h 638184"/>
                <a:gd name="connsiteX60" fmla="*/ 55493 w 821093"/>
                <a:gd name="connsiteY60" fmla="*/ 270567 h 638184"/>
                <a:gd name="connsiteX61" fmla="*/ 108766 w 821093"/>
                <a:gd name="connsiteY61" fmla="*/ 270567 h 638184"/>
                <a:gd name="connsiteX62" fmla="*/ 108766 w 821093"/>
                <a:gd name="connsiteY62" fmla="*/ 261690 h 638184"/>
                <a:gd name="connsiteX63" fmla="*/ 144285 w 821093"/>
                <a:gd name="connsiteY63" fmla="*/ 226171 h 638184"/>
                <a:gd name="connsiteX64" fmla="*/ 238068 w 821093"/>
                <a:gd name="connsiteY64" fmla="*/ 226171 h 638184"/>
                <a:gd name="connsiteX65" fmla="*/ 219532 w 821093"/>
                <a:gd name="connsiteY65" fmla="*/ 294161 h 638184"/>
                <a:gd name="connsiteX66" fmla="*/ 206645 w 821093"/>
                <a:gd name="connsiteY66" fmla="*/ 291513 h 638184"/>
                <a:gd name="connsiteX67" fmla="*/ 199977 w 821093"/>
                <a:gd name="connsiteY67" fmla="*/ 283959 h 638184"/>
                <a:gd name="connsiteX68" fmla="*/ 199977 w 821093"/>
                <a:gd name="connsiteY68" fmla="*/ 283959 h 638184"/>
                <a:gd name="connsiteX69" fmla="*/ 192319 w 821093"/>
                <a:gd name="connsiteY69" fmla="*/ 276225 h 638184"/>
                <a:gd name="connsiteX70" fmla="*/ 169621 w 821093"/>
                <a:gd name="connsiteY70" fmla="*/ 276225 h 638184"/>
                <a:gd name="connsiteX71" fmla="*/ 161915 w 821093"/>
                <a:gd name="connsiteY71" fmla="*/ 283931 h 638184"/>
                <a:gd name="connsiteX72" fmla="*/ 161915 w 821093"/>
                <a:gd name="connsiteY72" fmla="*/ 283931 h 638184"/>
                <a:gd name="connsiteX73" fmla="*/ 155296 w 821093"/>
                <a:gd name="connsiteY73" fmla="*/ 291551 h 638184"/>
                <a:gd name="connsiteX74" fmla="*/ 143789 w 821093"/>
                <a:gd name="connsiteY74" fmla="*/ 293818 h 638184"/>
                <a:gd name="connsiteX75" fmla="*/ 134788 w 821093"/>
                <a:gd name="connsiteY75" fmla="*/ 289208 h 638184"/>
                <a:gd name="connsiteX76" fmla="*/ 134788 w 821093"/>
                <a:gd name="connsiteY76" fmla="*/ 289141 h 638184"/>
                <a:gd name="connsiteX77" fmla="*/ 124797 w 821093"/>
                <a:gd name="connsiteY77" fmla="*/ 284798 h 638184"/>
                <a:gd name="connsiteX78" fmla="*/ 103708 w 821093"/>
                <a:gd name="connsiteY78" fmla="*/ 293170 h 638184"/>
                <a:gd name="connsiteX79" fmla="*/ 99393 w 821093"/>
                <a:gd name="connsiteY79" fmla="*/ 303171 h 638184"/>
                <a:gd name="connsiteX80" fmla="*/ 99393 w 821093"/>
                <a:gd name="connsiteY80" fmla="*/ 303171 h 638184"/>
                <a:gd name="connsiteX81" fmla="*/ 96060 w 821093"/>
                <a:gd name="connsiteY81" fmla="*/ 312620 h 638184"/>
                <a:gd name="connsiteX82" fmla="*/ 82067 w 821093"/>
                <a:gd name="connsiteY82" fmla="*/ 321916 h 638184"/>
                <a:gd name="connsiteX83" fmla="*/ 72028 w 821093"/>
                <a:gd name="connsiteY83" fmla="*/ 321259 h 638184"/>
                <a:gd name="connsiteX84" fmla="*/ 71942 w 821093"/>
                <a:gd name="connsiteY84" fmla="*/ 321174 h 638184"/>
                <a:gd name="connsiteX85" fmla="*/ 61058 w 821093"/>
                <a:gd name="connsiteY85" fmla="*/ 321171 h 638184"/>
                <a:gd name="connsiteX86" fmla="*/ 61055 w 821093"/>
                <a:gd name="connsiteY86" fmla="*/ 321174 h 638184"/>
                <a:gd name="connsiteX87" fmla="*/ 44977 w 821093"/>
                <a:gd name="connsiteY87" fmla="*/ 337252 h 638184"/>
                <a:gd name="connsiteX88" fmla="*/ 44977 w 821093"/>
                <a:gd name="connsiteY88" fmla="*/ 348148 h 638184"/>
                <a:gd name="connsiteX89" fmla="*/ 45053 w 821093"/>
                <a:gd name="connsiteY89" fmla="*/ 348224 h 638184"/>
                <a:gd name="connsiteX90" fmla="*/ 45739 w 821093"/>
                <a:gd name="connsiteY90" fmla="*/ 358292 h 638184"/>
                <a:gd name="connsiteX91" fmla="*/ 39157 w 821093"/>
                <a:gd name="connsiteY91" fmla="*/ 367979 h 638184"/>
                <a:gd name="connsiteX92" fmla="*/ 29547 w 821093"/>
                <a:gd name="connsiteY92" fmla="*/ 371065 h 638184"/>
                <a:gd name="connsiteX93" fmla="*/ 29451 w 821093"/>
                <a:gd name="connsiteY93" fmla="*/ 371018 h 638184"/>
                <a:gd name="connsiteX94" fmla="*/ 19317 w 821093"/>
                <a:gd name="connsiteY94" fmla="*/ 375037 h 638184"/>
                <a:gd name="connsiteX95" fmla="*/ 10325 w 821093"/>
                <a:gd name="connsiteY95" fmla="*/ 395869 h 638184"/>
                <a:gd name="connsiteX96" fmla="*/ 14307 w 821093"/>
                <a:gd name="connsiteY96" fmla="*/ 405994 h 638184"/>
                <a:gd name="connsiteX97" fmla="*/ 14307 w 821093"/>
                <a:gd name="connsiteY97" fmla="*/ 405994 h 638184"/>
                <a:gd name="connsiteX98" fmla="*/ 18621 w 821093"/>
                <a:gd name="connsiteY98" fmla="*/ 415052 h 638184"/>
                <a:gd name="connsiteX99" fmla="*/ 15259 w 821093"/>
                <a:gd name="connsiteY99" fmla="*/ 431483 h 638184"/>
                <a:gd name="connsiteX100" fmla="*/ 7706 w 821093"/>
                <a:gd name="connsiteY100" fmla="*/ 438150 h 638184"/>
                <a:gd name="connsiteX101" fmla="*/ 7706 w 821093"/>
                <a:gd name="connsiteY101" fmla="*/ 438150 h 638184"/>
                <a:gd name="connsiteX102" fmla="*/ 0 w 821093"/>
                <a:gd name="connsiteY102" fmla="*/ 445856 h 638184"/>
                <a:gd name="connsiteX103" fmla="*/ 0 w 821093"/>
                <a:gd name="connsiteY103" fmla="*/ 468544 h 638184"/>
                <a:gd name="connsiteX104" fmla="*/ 7696 w 821093"/>
                <a:gd name="connsiteY104" fmla="*/ 476250 h 638184"/>
                <a:gd name="connsiteX105" fmla="*/ 7696 w 821093"/>
                <a:gd name="connsiteY105" fmla="*/ 476250 h 638184"/>
                <a:gd name="connsiteX106" fmla="*/ 15316 w 821093"/>
                <a:gd name="connsiteY106" fmla="*/ 482918 h 638184"/>
                <a:gd name="connsiteX107" fmla="*/ 17574 w 821093"/>
                <a:gd name="connsiteY107" fmla="*/ 494414 h 638184"/>
                <a:gd name="connsiteX108" fmla="*/ 12964 w 821093"/>
                <a:gd name="connsiteY108" fmla="*/ 503415 h 638184"/>
                <a:gd name="connsiteX109" fmla="*/ 12897 w 821093"/>
                <a:gd name="connsiteY109" fmla="*/ 503415 h 638184"/>
                <a:gd name="connsiteX110" fmla="*/ 8592 w 821093"/>
                <a:gd name="connsiteY110" fmla="*/ 513398 h 638184"/>
                <a:gd name="connsiteX111" fmla="*/ 16964 w 821093"/>
                <a:gd name="connsiteY111" fmla="*/ 534486 h 638184"/>
                <a:gd name="connsiteX112" fmla="*/ 26965 w 821093"/>
                <a:gd name="connsiteY112" fmla="*/ 538801 h 638184"/>
                <a:gd name="connsiteX113" fmla="*/ 26965 w 821093"/>
                <a:gd name="connsiteY113" fmla="*/ 538801 h 638184"/>
                <a:gd name="connsiteX114" fmla="*/ 36414 w 821093"/>
                <a:gd name="connsiteY114" fmla="*/ 542134 h 638184"/>
                <a:gd name="connsiteX115" fmla="*/ 45710 w 821093"/>
                <a:gd name="connsiteY115" fmla="*/ 556127 h 638184"/>
                <a:gd name="connsiteX116" fmla="*/ 45053 w 821093"/>
                <a:gd name="connsiteY116" fmla="*/ 566166 h 638184"/>
                <a:gd name="connsiteX117" fmla="*/ 44968 w 821093"/>
                <a:gd name="connsiteY117" fmla="*/ 566252 h 638184"/>
                <a:gd name="connsiteX118" fmla="*/ 44968 w 821093"/>
                <a:gd name="connsiteY118" fmla="*/ 577148 h 638184"/>
                <a:gd name="connsiteX119" fmla="*/ 61017 w 821093"/>
                <a:gd name="connsiteY119" fmla="*/ 593188 h 638184"/>
                <a:gd name="connsiteX120" fmla="*/ 71901 w 821093"/>
                <a:gd name="connsiteY120" fmla="*/ 593191 h 638184"/>
                <a:gd name="connsiteX121" fmla="*/ 71904 w 821093"/>
                <a:gd name="connsiteY121" fmla="*/ 593188 h 638184"/>
                <a:gd name="connsiteX122" fmla="*/ 71980 w 821093"/>
                <a:gd name="connsiteY122" fmla="*/ 593112 h 638184"/>
                <a:gd name="connsiteX123" fmla="*/ 82048 w 821093"/>
                <a:gd name="connsiteY123" fmla="*/ 592436 h 638184"/>
                <a:gd name="connsiteX124" fmla="*/ 91735 w 821093"/>
                <a:gd name="connsiteY124" fmla="*/ 599018 h 638184"/>
                <a:gd name="connsiteX125" fmla="*/ 94821 w 821093"/>
                <a:gd name="connsiteY125" fmla="*/ 608619 h 638184"/>
                <a:gd name="connsiteX126" fmla="*/ 94821 w 821093"/>
                <a:gd name="connsiteY126" fmla="*/ 608724 h 638184"/>
                <a:gd name="connsiteX127" fmla="*/ 98841 w 821093"/>
                <a:gd name="connsiteY127" fmla="*/ 618849 h 638184"/>
                <a:gd name="connsiteX128" fmla="*/ 119672 w 821093"/>
                <a:gd name="connsiteY128" fmla="*/ 627850 h 638184"/>
                <a:gd name="connsiteX129" fmla="*/ 129797 w 821093"/>
                <a:gd name="connsiteY129" fmla="*/ 623830 h 638184"/>
                <a:gd name="connsiteX130" fmla="*/ 129797 w 821093"/>
                <a:gd name="connsiteY130" fmla="*/ 623830 h 638184"/>
                <a:gd name="connsiteX131" fmla="*/ 138855 w 821093"/>
                <a:gd name="connsiteY131" fmla="*/ 619516 h 638184"/>
                <a:gd name="connsiteX132" fmla="*/ 155334 w 821093"/>
                <a:gd name="connsiteY132" fmla="*/ 622897 h 638184"/>
                <a:gd name="connsiteX133" fmla="*/ 161954 w 821093"/>
                <a:gd name="connsiteY133" fmla="*/ 630460 h 638184"/>
                <a:gd name="connsiteX134" fmla="*/ 161954 w 821093"/>
                <a:gd name="connsiteY134" fmla="*/ 630460 h 638184"/>
                <a:gd name="connsiteX135" fmla="*/ 169659 w 821093"/>
                <a:gd name="connsiteY135" fmla="*/ 638166 h 638184"/>
                <a:gd name="connsiteX136" fmla="*/ 192357 w 821093"/>
                <a:gd name="connsiteY136" fmla="*/ 638166 h 638184"/>
                <a:gd name="connsiteX137" fmla="*/ 200054 w 821093"/>
                <a:gd name="connsiteY137" fmla="*/ 630460 h 638184"/>
                <a:gd name="connsiteX138" fmla="*/ 200054 w 821093"/>
                <a:gd name="connsiteY138" fmla="*/ 630460 h 638184"/>
                <a:gd name="connsiteX139" fmla="*/ 206721 w 821093"/>
                <a:gd name="connsiteY139" fmla="*/ 622840 h 638184"/>
                <a:gd name="connsiteX140" fmla="*/ 218218 w 821093"/>
                <a:gd name="connsiteY140" fmla="*/ 620573 h 638184"/>
                <a:gd name="connsiteX141" fmla="*/ 227219 w 821093"/>
                <a:gd name="connsiteY141" fmla="*/ 625183 h 638184"/>
                <a:gd name="connsiteX142" fmla="*/ 227219 w 821093"/>
                <a:gd name="connsiteY142" fmla="*/ 625250 h 638184"/>
                <a:gd name="connsiteX143" fmla="*/ 237220 w 821093"/>
                <a:gd name="connsiteY143" fmla="*/ 629574 h 638184"/>
                <a:gd name="connsiteX144" fmla="*/ 258308 w 821093"/>
                <a:gd name="connsiteY144" fmla="*/ 621202 h 638184"/>
                <a:gd name="connsiteX145" fmla="*/ 262639 w 821093"/>
                <a:gd name="connsiteY145" fmla="*/ 611216 h 638184"/>
                <a:gd name="connsiteX146" fmla="*/ 262633 w 821093"/>
                <a:gd name="connsiteY146" fmla="*/ 611200 h 638184"/>
                <a:gd name="connsiteX147" fmla="*/ 262633 w 821093"/>
                <a:gd name="connsiteY147" fmla="*/ 611200 h 638184"/>
                <a:gd name="connsiteX148" fmla="*/ 265976 w 821093"/>
                <a:gd name="connsiteY148" fmla="*/ 601751 h 638184"/>
                <a:gd name="connsiteX149" fmla="*/ 279968 w 821093"/>
                <a:gd name="connsiteY149" fmla="*/ 592455 h 638184"/>
                <a:gd name="connsiteX150" fmla="*/ 290008 w 821093"/>
                <a:gd name="connsiteY150" fmla="*/ 593112 h 638184"/>
                <a:gd name="connsiteX151" fmla="*/ 290093 w 821093"/>
                <a:gd name="connsiteY151" fmla="*/ 593198 h 638184"/>
                <a:gd name="connsiteX152" fmla="*/ 300978 w 821093"/>
                <a:gd name="connsiteY152" fmla="*/ 593201 h 638184"/>
                <a:gd name="connsiteX153" fmla="*/ 300981 w 821093"/>
                <a:gd name="connsiteY153" fmla="*/ 593198 h 638184"/>
                <a:gd name="connsiteX154" fmla="*/ 317030 w 821093"/>
                <a:gd name="connsiteY154" fmla="*/ 577158 h 638184"/>
                <a:gd name="connsiteX155" fmla="*/ 317030 w 821093"/>
                <a:gd name="connsiteY155" fmla="*/ 566261 h 638184"/>
                <a:gd name="connsiteX156" fmla="*/ 316954 w 821093"/>
                <a:gd name="connsiteY156" fmla="*/ 566185 h 638184"/>
                <a:gd name="connsiteX157" fmla="*/ 316278 w 821093"/>
                <a:gd name="connsiteY157" fmla="*/ 556117 h 638184"/>
                <a:gd name="connsiteX158" fmla="*/ 322850 w 821093"/>
                <a:gd name="connsiteY158" fmla="*/ 546430 h 638184"/>
                <a:gd name="connsiteX159" fmla="*/ 332451 w 821093"/>
                <a:gd name="connsiteY159" fmla="*/ 543344 h 638184"/>
                <a:gd name="connsiteX160" fmla="*/ 332556 w 821093"/>
                <a:gd name="connsiteY160" fmla="*/ 543344 h 638184"/>
                <a:gd name="connsiteX161" fmla="*/ 342681 w 821093"/>
                <a:gd name="connsiteY161" fmla="*/ 539325 h 638184"/>
                <a:gd name="connsiteX162" fmla="*/ 351682 w 821093"/>
                <a:gd name="connsiteY162" fmla="*/ 518493 h 638184"/>
                <a:gd name="connsiteX163" fmla="*/ 347663 w 821093"/>
                <a:gd name="connsiteY163" fmla="*/ 508368 h 638184"/>
                <a:gd name="connsiteX164" fmla="*/ 343338 w 821093"/>
                <a:gd name="connsiteY164" fmla="*/ 499310 h 638184"/>
                <a:gd name="connsiteX165" fmla="*/ 346720 w 821093"/>
                <a:gd name="connsiteY165" fmla="*/ 482841 h 638184"/>
                <a:gd name="connsiteX166" fmla="*/ 354282 w 821093"/>
                <a:gd name="connsiteY166" fmla="*/ 476174 h 638184"/>
                <a:gd name="connsiteX167" fmla="*/ 354282 w 821093"/>
                <a:gd name="connsiteY167" fmla="*/ 476174 h 638184"/>
                <a:gd name="connsiteX168" fmla="*/ 361979 w 821093"/>
                <a:gd name="connsiteY168" fmla="*/ 468468 h 638184"/>
                <a:gd name="connsiteX169" fmla="*/ 361979 w 821093"/>
                <a:gd name="connsiteY169" fmla="*/ 445856 h 638184"/>
                <a:gd name="connsiteX170" fmla="*/ 354273 w 821093"/>
                <a:gd name="connsiteY170" fmla="*/ 438150 h 638184"/>
                <a:gd name="connsiteX171" fmla="*/ 354244 w 821093"/>
                <a:gd name="connsiteY171" fmla="*/ 438150 h 638184"/>
                <a:gd name="connsiteX172" fmla="*/ 354244 w 821093"/>
                <a:gd name="connsiteY172" fmla="*/ 438150 h 638184"/>
                <a:gd name="connsiteX173" fmla="*/ 346624 w 821093"/>
                <a:gd name="connsiteY173" fmla="*/ 431483 h 638184"/>
                <a:gd name="connsiteX174" fmla="*/ 344357 w 821093"/>
                <a:gd name="connsiteY174" fmla="*/ 419986 h 638184"/>
                <a:gd name="connsiteX175" fmla="*/ 348967 w 821093"/>
                <a:gd name="connsiteY175" fmla="*/ 410985 h 638184"/>
                <a:gd name="connsiteX176" fmla="*/ 349044 w 821093"/>
                <a:gd name="connsiteY176" fmla="*/ 410985 h 638184"/>
                <a:gd name="connsiteX177" fmla="*/ 353399 w 821093"/>
                <a:gd name="connsiteY177" fmla="*/ 401010 h 638184"/>
                <a:gd name="connsiteX178" fmla="*/ 353397 w 821093"/>
                <a:gd name="connsiteY178" fmla="*/ 401003 h 638184"/>
                <a:gd name="connsiteX179" fmla="*/ 345024 w 821093"/>
                <a:gd name="connsiteY179" fmla="*/ 379914 h 638184"/>
                <a:gd name="connsiteX180" fmla="*/ 335023 w 821093"/>
                <a:gd name="connsiteY180" fmla="*/ 375599 h 638184"/>
                <a:gd name="connsiteX181" fmla="*/ 335023 w 821093"/>
                <a:gd name="connsiteY181" fmla="*/ 375599 h 638184"/>
                <a:gd name="connsiteX182" fmla="*/ 325574 w 821093"/>
                <a:gd name="connsiteY182" fmla="*/ 372266 h 638184"/>
                <a:gd name="connsiteX183" fmla="*/ 316278 w 821093"/>
                <a:gd name="connsiteY183" fmla="*/ 358273 h 638184"/>
                <a:gd name="connsiteX184" fmla="*/ 316944 w 821093"/>
                <a:gd name="connsiteY184" fmla="*/ 348234 h 638184"/>
                <a:gd name="connsiteX185" fmla="*/ 317030 w 821093"/>
                <a:gd name="connsiteY185" fmla="*/ 348148 h 638184"/>
                <a:gd name="connsiteX186" fmla="*/ 317030 w 821093"/>
                <a:gd name="connsiteY186" fmla="*/ 337252 h 638184"/>
                <a:gd name="connsiteX187" fmla="*/ 300914 w 821093"/>
                <a:gd name="connsiteY187" fmla="*/ 321212 h 638184"/>
                <a:gd name="connsiteX188" fmla="*/ 290030 w 821093"/>
                <a:gd name="connsiteY188" fmla="*/ 321209 h 638184"/>
                <a:gd name="connsiteX189" fmla="*/ 290027 w 821093"/>
                <a:gd name="connsiteY189" fmla="*/ 321212 h 638184"/>
                <a:gd name="connsiteX190" fmla="*/ 289951 w 821093"/>
                <a:gd name="connsiteY190" fmla="*/ 321288 h 638184"/>
                <a:gd name="connsiteX191" fmla="*/ 279873 w 821093"/>
                <a:gd name="connsiteY191" fmla="*/ 321964 h 638184"/>
                <a:gd name="connsiteX192" fmla="*/ 272548 w 821093"/>
                <a:gd name="connsiteY192" fmla="*/ 316992 h 638184"/>
                <a:gd name="connsiteX193" fmla="*/ 297313 w 821093"/>
                <a:gd name="connsiteY193" fmla="*/ 226171 h 638184"/>
                <a:gd name="connsiteX194" fmla="*/ 304114 w 821093"/>
                <a:gd name="connsiteY194" fmla="*/ 226171 h 638184"/>
                <a:gd name="connsiteX195" fmla="*/ 339633 w 821093"/>
                <a:gd name="connsiteY195" fmla="*/ 261690 h 638184"/>
                <a:gd name="connsiteX196" fmla="*/ 339633 w 821093"/>
                <a:gd name="connsiteY196" fmla="*/ 297180 h 638184"/>
                <a:gd name="connsiteX197" fmla="*/ 366303 w 821093"/>
                <a:gd name="connsiteY197" fmla="*/ 323850 h 638184"/>
                <a:gd name="connsiteX198" fmla="*/ 455095 w 821093"/>
                <a:gd name="connsiteY198" fmla="*/ 323850 h 638184"/>
                <a:gd name="connsiteX199" fmla="*/ 481765 w 821093"/>
                <a:gd name="connsiteY199" fmla="*/ 297180 h 638184"/>
                <a:gd name="connsiteX200" fmla="*/ 481765 w 821093"/>
                <a:gd name="connsiteY200" fmla="*/ 261690 h 638184"/>
                <a:gd name="connsiteX201" fmla="*/ 517227 w 821093"/>
                <a:gd name="connsiteY201" fmla="*/ 226171 h 638184"/>
                <a:gd name="connsiteX202" fmla="*/ 523780 w 821093"/>
                <a:gd name="connsiteY202" fmla="*/ 226171 h 638184"/>
                <a:gd name="connsiteX203" fmla="*/ 548545 w 821093"/>
                <a:gd name="connsiteY203" fmla="*/ 317059 h 638184"/>
                <a:gd name="connsiteX204" fmla="*/ 541172 w 821093"/>
                <a:gd name="connsiteY204" fmla="*/ 321955 h 638184"/>
                <a:gd name="connsiteX205" fmla="*/ 531133 w 821093"/>
                <a:gd name="connsiteY205" fmla="*/ 321297 h 638184"/>
                <a:gd name="connsiteX206" fmla="*/ 531047 w 821093"/>
                <a:gd name="connsiteY206" fmla="*/ 321212 h 638184"/>
                <a:gd name="connsiteX207" fmla="*/ 520163 w 821093"/>
                <a:gd name="connsiteY207" fmla="*/ 321209 h 638184"/>
                <a:gd name="connsiteX208" fmla="*/ 520160 w 821093"/>
                <a:gd name="connsiteY208" fmla="*/ 321212 h 638184"/>
                <a:gd name="connsiteX209" fmla="*/ 504111 w 821093"/>
                <a:gd name="connsiteY209" fmla="*/ 337252 h 638184"/>
                <a:gd name="connsiteX210" fmla="*/ 504111 w 821093"/>
                <a:gd name="connsiteY210" fmla="*/ 348148 h 638184"/>
                <a:gd name="connsiteX211" fmla="*/ 504187 w 821093"/>
                <a:gd name="connsiteY211" fmla="*/ 348224 h 638184"/>
                <a:gd name="connsiteX212" fmla="*/ 504863 w 821093"/>
                <a:gd name="connsiteY212" fmla="*/ 358292 h 638184"/>
                <a:gd name="connsiteX213" fmla="*/ 498291 w 821093"/>
                <a:gd name="connsiteY213" fmla="*/ 367979 h 638184"/>
                <a:gd name="connsiteX214" fmla="*/ 488690 w 821093"/>
                <a:gd name="connsiteY214" fmla="*/ 371065 h 638184"/>
                <a:gd name="connsiteX215" fmla="*/ 488585 w 821093"/>
                <a:gd name="connsiteY215" fmla="*/ 371018 h 638184"/>
                <a:gd name="connsiteX216" fmla="*/ 478460 w 821093"/>
                <a:gd name="connsiteY216" fmla="*/ 375037 h 638184"/>
                <a:gd name="connsiteX217" fmla="*/ 469459 w 821093"/>
                <a:gd name="connsiteY217" fmla="*/ 395869 h 638184"/>
                <a:gd name="connsiteX218" fmla="*/ 473478 w 821093"/>
                <a:gd name="connsiteY218" fmla="*/ 405994 h 638184"/>
                <a:gd name="connsiteX219" fmla="*/ 477803 w 821093"/>
                <a:gd name="connsiteY219" fmla="*/ 415052 h 638184"/>
                <a:gd name="connsiteX220" fmla="*/ 474421 w 821093"/>
                <a:gd name="connsiteY220" fmla="*/ 431521 h 638184"/>
                <a:gd name="connsiteX221" fmla="*/ 466858 w 821093"/>
                <a:gd name="connsiteY221" fmla="*/ 438188 h 638184"/>
                <a:gd name="connsiteX222" fmla="*/ 466858 w 821093"/>
                <a:gd name="connsiteY222" fmla="*/ 438188 h 638184"/>
                <a:gd name="connsiteX223" fmla="*/ 459162 w 821093"/>
                <a:gd name="connsiteY223" fmla="*/ 445894 h 638184"/>
                <a:gd name="connsiteX224" fmla="*/ 459162 w 821093"/>
                <a:gd name="connsiteY224" fmla="*/ 468582 h 638184"/>
                <a:gd name="connsiteX225" fmla="*/ 466858 w 821093"/>
                <a:gd name="connsiteY225" fmla="*/ 476288 h 638184"/>
                <a:gd name="connsiteX226" fmla="*/ 466858 w 821093"/>
                <a:gd name="connsiteY226" fmla="*/ 476288 h 638184"/>
                <a:gd name="connsiteX227" fmla="*/ 474478 w 821093"/>
                <a:gd name="connsiteY227" fmla="*/ 482956 h 638184"/>
                <a:gd name="connsiteX228" fmla="*/ 476745 w 821093"/>
                <a:gd name="connsiteY228" fmla="*/ 494452 h 638184"/>
                <a:gd name="connsiteX229" fmla="*/ 472135 w 821093"/>
                <a:gd name="connsiteY229" fmla="*/ 503453 h 638184"/>
                <a:gd name="connsiteX230" fmla="*/ 472059 w 821093"/>
                <a:gd name="connsiteY230" fmla="*/ 503453 h 638184"/>
                <a:gd name="connsiteX231" fmla="*/ 467697 w 821093"/>
                <a:gd name="connsiteY231" fmla="*/ 513398 h 638184"/>
                <a:gd name="connsiteX232" fmla="*/ 476069 w 821093"/>
                <a:gd name="connsiteY232" fmla="*/ 534486 h 638184"/>
                <a:gd name="connsiteX233" fmla="*/ 486070 w 821093"/>
                <a:gd name="connsiteY233" fmla="*/ 538801 h 638184"/>
                <a:gd name="connsiteX234" fmla="*/ 486070 w 821093"/>
                <a:gd name="connsiteY234" fmla="*/ 538801 h 638184"/>
                <a:gd name="connsiteX235" fmla="*/ 495519 w 821093"/>
                <a:gd name="connsiteY235" fmla="*/ 542134 h 638184"/>
                <a:gd name="connsiteX236" fmla="*/ 504815 w 821093"/>
                <a:gd name="connsiteY236" fmla="*/ 556127 h 638184"/>
                <a:gd name="connsiteX237" fmla="*/ 504149 w 821093"/>
                <a:gd name="connsiteY237" fmla="*/ 566166 h 638184"/>
                <a:gd name="connsiteX238" fmla="*/ 504063 w 821093"/>
                <a:gd name="connsiteY238" fmla="*/ 566252 h 638184"/>
                <a:gd name="connsiteX239" fmla="*/ 504063 w 821093"/>
                <a:gd name="connsiteY239" fmla="*/ 577148 h 638184"/>
                <a:gd name="connsiteX240" fmla="*/ 520113 w 821093"/>
                <a:gd name="connsiteY240" fmla="*/ 593188 h 638184"/>
                <a:gd name="connsiteX241" fmla="*/ 530997 w 821093"/>
                <a:gd name="connsiteY241" fmla="*/ 593191 h 638184"/>
                <a:gd name="connsiteX242" fmla="*/ 531000 w 821093"/>
                <a:gd name="connsiteY242" fmla="*/ 593188 h 638184"/>
                <a:gd name="connsiteX243" fmla="*/ 531076 w 821093"/>
                <a:gd name="connsiteY243" fmla="*/ 593112 h 638184"/>
                <a:gd name="connsiteX244" fmla="*/ 541153 w 821093"/>
                <a:gd name="connsiteY244" fmla="*/ 592436 h 638184"/>
                <a:gd name="connsiteX245" fmla="*/ 550840 w 821093"/>
                <a:gd name="connsiteY245" fmla="*/ 599018 h 638184"/>
                <a:gd name="connsiteX246" fmla="*/ 553993 w 821093"/>
                <a:gd name="connsiteY246" fmla="*/ 608648 h 638184"/>
                <a:gd name="connsiteX247" fmla="*/ 553945 w 821093"/>
                <a:gd name="connsiteY247" fmla="*/ 608752 h 638184"/>
                <a:gd name="connsiteX248" fmla="*/ 557965 w 821093"/>
                <a:gd name="connsiteY248" fmla="*/ 618877 h 638184"/>
                <a:gd name="connsiteX249" fmla="*/ 578796 w 821093"/>
                <a:gd name="connsiteY249" fmla="*/ 627879 h 638184"/>
                <a:gd name="connsiteX250" fmla="*/ 588921 w 821093"/>
                <a:gd name="connsiteY250" fmla="*/ 623859 h 638184"/>
                <a:gd name="connsiteX251" fmla="*/ 588921 w 821093"/>
                <a:gd name="connsiteY251" fmla="*/ 623859 h 638184"/>
                <a:gd name="connsiteX252" fmla="*/ 597980 w 821093"/>
                <a:gd name="connsiteY252" fmla="*/ 619544 h 638184"/>
                <a:gd name="connsiteX253" fmla="*/ 614448 w 821093"/>
                <a:gd name="connsiteY253" fmla="*/ 622926 h 638184"/>
                <a:gd name="connsiteX254" fmla="*/ 621116 w 821093"/>
                <a:gd name="connsiteY254" fmla="*/ 630479 h 638184"/>
                <a:gd name="connsiteX255" fmla="*/ 621116 w 821093"/>
                <a:gd name="connsiteY255" fmla="*/ 630479 h 638184"/>
                <a:gd name="connsiteX256" fmla="*/ 628812 w 821093"/>
                <a:gd name="connsiteY256" fmla="*/ 638185 h 638184"/>
                <a:gd name="connsiteX257" fmla="*/ 651510 w 821093"/>
                <a:gd name="connsiteY257" fmla="*/ 638185 h 638184"/>
                <a:gd name="connsiteX258" fmla="*/ 659216 w 821093"/>
                <a:gd name="connsiteY258" fmla="*/ 630479 h 638184"/>
                <a:gd name="connsiteX259" fmla="*/ 659216 w 821093"/>
                <a:gd name="connsiteY259" fmla="*/ 630479 h 638184"/>
                <a:gd name="connsiteX260" fmla="*/ 665883 w 821093"/>
                <a:gd name="connsiteY260" fmla="*/ 622859 h 638184"/>
                <a:gd name="connsiteX261" fmla="*/ 677389 w 821093"/>
                <a:gd name="connsiteY261" fmla="*/ 620592 h 638184"/>
                <a:gd name="connsiteX262" fmla="*/ 686391 w 821093"/>
                <a:gd name="connsiteY262" fmla="*/ 625202 h 638184"/>
                <a:gd name="connsiteX263" fmla="*/ 686391 w 821093"/>
                <a:gd name="connsiteY263" fmla="*/ 625269 h 638184"/>
                <a:gd name="connsiteX264" fmla="*/ 696297 w 821093"/>
                <a:gd name="connsiteY264" fmla="*/ 629603 h 638184"/>
                <a:gd name="connsiteX265" fmla="*/ 717385 w 821093"/>
                <a:gd name="connsiteY265" fmla="*/ 621230 h 638184"/>
                <a:gd name="connsiteX266" fmla="*/ 721700 w 821093"/>
                <a:gd name="connsiteY266" fmla="*/ 611229 h 638184"/>
                <a:gd name="connsiteX267" fmla="*/ 721700 w 821093"/>
                <a:gd name="connsiteY267" fmla="*/ 611229 h 638184"/>
                <a:gd name="connsiteX268" fmla="*/ 725033 w 821093"/>
                <a:gd name="connsiteY268" fmla="*/ 601780 h 638184"/>
                <a:gd name="connsiteX269" fmla="*/ 739026 w 821093"/>
                <a:gd name="connsiteY269" fmla="*/ 592484 h 638184"/>
                <a:gd name="connsiteX270" fmla="*/ 749065 w 821093"/>
                <a:gd name="connsiteY270" fmla="*/ 593141 h 638184"/>
                <a:gd name="connsiteX271" fmla="*/ 749151 w 821093"/>
                <a:gd name="connsiteY271" fmla="*/ 593227 h 638184"/>
                <a:gd name="connsiteX272" fmla="*/ 760035 w 821093"/>
                <a:gd name="connsiteY272" fmla="*/ 593229 h 638184"/>
                <a:gd name="connsiteX273" fmla="*/ 760038 w 821093"/>
                <a:gd name="connsiteY273" fmla="*/ 593227 h 638184"/>
                <a:gd name="connsiteX274" fmla="*/ 776087 w 821093"/>
                <a:gd name="connsiteY274" fmla="*/ 577186 h 638184"/>
                <a:gd name="connsiteX275" fmla="*/ 776087 w 821093"/>
                <a:gd name="connsiteY275" fmla="*/ 566290 h 638184"/>
                <a:gd name="connsiteX276" fmla="*/ 776011 w 821093"/>
                <a:gd name="connsiteY276" fmla="*/ 566214 h 638184"/>
                <a:gd name="connsiteX277" fmla="*/ 775335 w 821093"/>
                <a:gd name="connsiteY277" fmla="*/ 556146 h 638184"/>
                <a:gd name="connsiteX278" fmla="*/ 781917 w 821093"/>
                <a:gd name="connsiteY278" fmla="*/ 546459 h 638184"/>
                <a:gd name="connsiteX279" fmla="*/ 791547 w 821093"/>
                <a:gd name="connsiteY279" fmla="*/ 543335 h 638184"/>
                <a:gd name="connsiteX280" fmla="*/ 791642 w 821093"/>
                <a:gd name="connsiteY280" fmla="*/ 543335 h 638184"/>
                <a:gd name="connsiteX281" fmla="*/ 801776 w 821093"/>
                <a:gd name="connsiteY281" fmla="*/ 539315 h 638184"/>
                <a:gd name="connsiteX282" fmla="*/ 810768 w 821093"/>
                <a:gd name="connsiteY282" fmla="*/ 518484 h 638184"/>
                <a:gd name="connsiteX283" fmla="*/ 806748 w 821093"/>
                <a:gd name="connsiteY283" fmla="*/ 508359 h 638184"/>
                <a:gd name="connsiteX284" fmla="*/ 806748 w 821093"/>
                <a:gd name="connsiteY284" fmla="*/ 508359 h 638184"/>
                <a:gd name="connsiteX285" fmla="*/ 802434 w 821093"/>
                <a:gd name="connsiteY285" fmla="*/ 499301 h 638184"/>
                <a:gd name="connsiteX286" fmla="*/ 805834 w 821093"/>
                <a:gd name="connsiteY286" fmla="*/ 482918 h 638184"/>
                <a:gd name="connsiteX287" fmla="*/ 813387 w 821093"/>
                <a:gd name="connsiteY287" fmla="*/ 476250 h 638184"/>
                <a:gd name="connsiteX288" fmla="*/ 813387 w 821093"/>
                <a:gd name="connsiteY288" fmla="*/ 476250 h 638184"/>
                <a:gd name="connsiteX289" fmla="*/ 821093 w 821093"/>
                <a:gd name="connsiteY289" fmla="*/ 468544 h 638184"/>
                <a:gd name="connsiteX290" fmla="*/ 821093 w 821093"/>
                <a:gd name="connsiteY290" fmla="*/ 445856 h 638184"/>
                <a:gd name="connsiteX291" fmla="*/ 813397 w 821093"/>
                <a:gd name="connsiteY291" fmla="*/ 438150 h 638184"/>
                <a:gd name="connsiteX292" fmla="*/ 180994 w 821093"/>
                <a:gd name="connsiteY292" fmla="*/ 518998 h 638184"/>
                <a:gd name="connsiteX293" fmla="*/ 119167 w 821093"/>
                <a:gd name="connsiteY293" fmla="*/ 457229 h 638184"/>
                <a:gd name="connsiteX294" fmla="*/ 180937 w 821093"/>
                <a:gd name="connsiteY294" fmla="*/ 395402 h 638184"/>
                <a:gd name="connsiteX295" fmla="*/ 242764 w 821093"/>
                <a:gd name="connsiteY295" fmla="*/ 457171 h 638184"/>
                <a:gd name="connsiteX296" fmla="*/ 242764 w 821093"/>
                <a:gd name="connsiteY296" fmla="*/ 457200 h 638184"/>
                <a:gd name="connsiteX297" fmla="*/ 180994 w 821093"/>
                <a:gd name="connsiteY297" fmla="*/ 518998 h 638184"/>
                <a:gd name="connsiteX298" fmla="*/ 445789 w 821093"/>
                <a:gd name="connsiteY298" fmla="*/ 101860 h 638184"/>
                <a:gd name="connsiteX299" fmla="*/ 445789 w 821093"/>
                <a:gd name="connsiteY299" fmla="*/ 38100 h 638184"/>
                <a:gd name="connsiteX300" fmla="*/ 530562 w 821093"/>
                <a:gd name="connsiteY300" fmla="*/ 38100 h 638184"/>
                <a:gd name="connsiteX301" fmla="*/ 544182 w 821093"/>
                <a:gd name="connsiteY301" fmla="*/ 46187 h 638184"/>
                <a:gd name="connsiteX302" fmla="*/ 574548 w 821093"/>
                <a:gd name="connsiteY302" fmla="*/ 101851 h 638184"/>
                <a:gd name="connsiteX303" fmla="*/ 445789 w 821093"/>
                <a:gd name="connsiteY303" fmla="*/ 101851 h 638184"/>
                <a:gd name="connsiteX304" fmla="*/ 640099 w 821093"/>
                <a:gd name="connsiteY304" fmla="*/ 518998 h 638184"/>
                <a:gd name="connsiteX305" fmla="*/ 578329 w 821093"/>
                <a:gd name="connsiteY305" fmla="*/ 457171 h 638184"/>
                <a:gd name="connsiteX306" fmla="*/ 640156 w 821093"/>
                <a:gd name="connsiteY306" fmla="*/ 395402 h 638184"/>
                <a:gd name="connsiteX307" fmla="*/ 701926 w 821093"/>
                <a:gd name="connsiteY307" fmla="*/ 457200 h 638184"/>
                <a:gd name="connsiteX308" fmla="*/ 640099 w 821093"/>
                <a:gd name="connsiteY308" fmla="*/ 518998 h 638184"/>
                <a:gd name="connsiteX0" fmla="*/ 813397 w 821093"/>
                <a:gd name="connsiteY0" fmla="*/ 438150 h 638185"/>
                <a:gd name="connsiteX1" fmla="*/ 813397 w 821093"/>
                <a:gd name="connsiteY1" fmla="*/ 438150 h 638185"/>
                <a:gd name="connsiteX2" fmla="*/ 805777 w 821093"/>
                <a:gd name="connsiteY2" fmla="*/ 431483 h 638185"/>
                <a:gd name="connsiteX3" fmla="*/ 803520 w 821093"/>
                <a:gd name="connsiteY3" fmla="*/ 419986 h 638185"/>
                <a:gd name="connsiteX4" fmla="*/ 808130 w 821093"/>
                <a:gd name="connsiteY4" fmla="*/ 410985 h 638185"/>
                <a:gd name="connsiteX5" fmla="*/ 808196 w 821093"/>
                <a:gd name="connsiteY5" fmla="*/ 410985 h 638185"/>
                <a:gd name="connsiteX6" fmla="*/ 812502 w 821093"/>
                <a:gd name="connsiteY6" fmla="*/ 401003 h 638185"/>
                <a:gd name="connsiteX7" fmla="*/ 804129 w 821093"/>
                <a:gd name="connsiteY7" fmla="*/ 379914 h 638185"/>
                <a:gd name="connsiteX8" fmla="*/ 794128 w 821093"/>
                <a:gd name="connsiteY8" fmla="*/ 375599 h 638185"/>
                <a:gd name="connsiteX9" fmla="*/ 794128 w 821093"/>
                <a:gd name="connsiteY9" fmla="*/ 375599 h 638185"/>
                <a:gd name="connsiteX10" fmla="*/ 784679 w 821093"/>
                <a:gd name="connsiteY10" fmla="*/ 372266 h 638185"/>
                <a:gd name="connsiteX11" fmla="*/ 775383 w 821093"/>
                <a:gd name="connsiteY11" fmla="*/ 358273 h 638185"/>
                <a:gd name="connsiteX12" fmla="*/ 776040 w 821093"/>
                <a:gd name="connsiteY12" fmla="*/ 348234 h 638185"/>
                <a:gd name="connsiteX13" fmla="*/ 776126 w 821093"/>
                <a:gd name="connsiteY13" fmla="*/ 348148 h 638185"/>
                <a:gd name="connsiteX14" fmla="*/ 776126 w 821093"/>
                <a:gd name="connsiteY14" fmla="*/ 337252 h 638185"/>
                <a:gd name="connsiteX15" fmla="*/ 760114 w 821093"/>
                <a:gd name="connsiteY15" fmla="*/ 321212 h 638185"/>
                <a:gd name="connsiteX16" fmla="*/ 749230 w 821093"/>
                <a:gd name="connsiteY16" fmla="*/ 321209 h 638185"/>
                <a:gd name="connsiteX17" fmla="*/ 749227 w 821093"/>
                <a:gd name="connsiteY17" fmla="*/ 321212 h 638185"/>
                <a:gd name="connsiteX18" fmla="*/ 749151 w 821093"/>
                <a:gd name="connsiteY18" fmla="*/ 321288 h 638185"/>
                <a:gd name="connsiteX19" fmla="*/ 739083 w 821093"/>
                <a:gd name="connsiteY19" fmla="*/ 321964 h 638185"/>
                <a:gd name="connsiteX20" fmla="*/ 729396 w 821093"/>
                <a:gd name="connsiteY20" fmla="*/ 315382 h 638185"/>
                <a:gd name="connsiteX21" fmla="*/ 726310 w 821093"/>
                <a:gd name="connsiteY21" fmla="*/ 305781 h 638185"/>
                <a:gd name="connsiteX22" fmla="*/ 726310 w 821093"/>
                <a:gd name="connsiteY22" fmla="*/ 305676 h 638185"/>
                <a:gd name="connsiteX23" fmla="*/ 722290 w 821093"/>
                <a:gd name="connsiteY23" fmla="*/ 295551 h 638185"/>
                <a:gd name="connsiteX24" fmla="*/ 701459 w 821093"/>
                <a:gd name="connsiteY24" fmla="*/ 286550 h 638185"/>
                <a:gd name="connsiteX25" fmla="*/ 691334 w 821093"/>
                <a:gd name="connsiteY25" fmla="*/ 290570 h 638185"/>
                <a:gd name="connsiteX26" fmla="*/ 691334 w 821093"/>
                <a:gd name="connsiteY26" fmla="*/ 290570 h 638185"/>
                <a:gd name="connsiteX27" fmla="*/ 682276 w 821093"/>
                <a:gd name="connsiteY27" fmla="*/ 294885 h 638185"/>
                <a:gd name="connsiteX28" fmla="*/ 665798 w 821093"/>
                <a:gd name="connsiteY28" fmla="*/ 291503 h 638185"/>
                <a:gd name="connsiteX29" fmla="*/ 659130 w 821093"/>
                <a:gd name="connsiteY29" fmla="*/ 283940 h 638185"/>
                <a:gd name="connsiteX30" fmla="*/ 659130 w 821093"/>
                <a:gd name="connsiteY30" fmla="*/ 283940 h 638185"/>
                <a:gd name="connsiteX31" fmla="*/ 651472 w 821093"/>
                <a:gd name="connsiteY31" fmla="*/ 276225 h 638185"/>
                <a:gd name="connsiteX32" fmla="*/ 628774 w 821093"/>
                <a:gd name="connsiteY32" fmla="*/ 276225 h 638185"/>
                <a:gd name="connsiteX33" fmla="*/ 621078 w 821093"/>
                <a:gd name="connsiteY33" fmla="*/ 283931 h 638185"/>
                <a:gd name="connsiteX34" fmla="*/ 621078 w 821093"/>
                <a:gd name="connsiteY34" fmla="*/ 283931 h 638185"/>
                <a:gd name="connsiteX35" fmla="*/ 614410 w 821093"/>
                <a:gd name="connsiteY35" fmla="*/ 291551 h 638185"/>
                <a:gd name="connsiteX36" fmla="*/ 602913 w 821093"/>
                <a:gd name="connsiteY36" fmla="*/ 293818 h 638185"/>
                <a:gd name="connsiteX37" fmla="*/ 601447 w 821093"/>
                <a:gd name="connsiteY37" fmla="*/ 293894 h 638185"/>
                <a:gd name="connsiteX38" fmla="*/ 582987 w 821093"/>
                <a:gd name="connsiteY38" fmla="*/ 226190 h 638185"/>
                <a:gd name="connsiteX39" fmla="*/ 677056 w 821093"/>
                <a:gd name="connsiteY39" fmla="*/ 226190 h 638185"/>
                <a:gd name="connsiteX40" fmla="*/ 712575 w 821093"/>
                <a:gd name="connsiteY40" fmla="*/ 261709 h 638185"/>
                <a:gd name="connsiteX41" fmla="*/ 721452 w 821093"/>
                <a:gd name="connsiteY41" fmla="*/ 270586 h 638185"/>
                <a:gd name="connsiteX42" fmla="*/ 783612 w 821093"/>
                <a:gd name="connsiteY42" fmla="*/ 270586 h 638185"/>
                <a:gd name="connsiteX43" fmla="*/ 801367 w 821093"/>
                <a:gd name="connsiteY43" fmla="*/ 252851 h 638185"/>
                <a:gd name="connsiteX44" fmla="*/ 801367 w 821093"/>
                <a:gd name="connsiteY44" fmla="*/ 252832 h 638185"/>
                <a:gd name="connsiteX45" fmla="*/ 801367 w 821093"/>
                <a:gd name="connsiteY45" fmla="*/ 235058 h 638185"/>
                <a:gd name="connsiteX46" fmla="*/ 783622 w 821093"/>
                <a:gd name="connsiteY46" fmla="*/ 217294 h 638185"/>
                <a:gd name="connsiteX47" fmla="*/ 783612 w 821093"/>
                <a:gd name="connsiteY47" fmla="*/ 217294 h 638185"/>
                <a:gd name="connsiteX48" fmla="*/ 783612 w 821093"/>
                <a:gd name="connsiteY48" fmla="*/ 208912 h 638185"/>
                <a:gd name="connsiteX49" fmla="*/ 713613 w 821093"/>
                <a:gd name="connsiteY49" fmla="*/ 122644 h 638185"/>
                <a:gd name="connsiteX50" fmla="*/ 618363 w 821093"/>
                <a:gd name="connsiteY50" fmla="*/ 102594 h 638185"/>
                <a:gd name="connsiteX51" fmla="*/ 577644 w 821093"/>
                <a:gd name="connsiteY51" fmla="*/ 27956 h 638185"/>
                <a:gd name="connsiteX52" fmla="*/ 530562 w 821093"/>
                <a:gd name="connsiteY52" fmla="*/ 0 h 638185"/>
                <a:gd name="connsiteX53" fmla="*/ 382790 w 821093"/>
                <a:gd name="connsiteY53" fmla="*/ 28575 h 638185"/>
                <a:gd name="connsiteX54" fmla="*/ 372789 w 821093"/>
                <a:gd name="connsiteY54" fmla="*/ 13840 h 638185"/>
                <a:gd name="connsiteX55" fmla="*/ 352025 w 821093"/>
                <a:gd name="connsiteY55" fmla="*/ 110738 h 638185"/>
                <a:gd name="connsiteX56" fmla="*/ 73247 w 821093"/>
                <a:gd name="connsiteY56" fmla="*/ 110738 h 638185"/>
                <a:gd name="connsiteX57" fmla="*/ 37729 w 821093"/>
                <a:gd name="connsiteY57" fmla="*/ 146256 h 638185"/>
                <a:gd name="connsiteX58" fmla="*/ 37729 w 821093"/>
                <a:gd name="connsiteY58" fmla="*/ 252813 h 638185"/>
                <a:gd name="connsiteX59" fmla="*/ 55483 w 821093"/>
                <a:gd name="connsiteY59" fmla="*/ 270567 h 638185"/>
                <a:gd name="connsiteX60" fmla="*/ 55493 w 821093"/>
                <a:gd name="connsiteY60" fmla="*/ 270567 h 638185"/>
                <a:gd name="connsiteX61" fmla="*/ 108766 w 821093"/>
                <a:gd name="connsiteY61" fmla="*/ 270567 h 638185"/>
                <a:gd name="connsiteX62" fmla="*/ 108766 w 821093"/>
                <a:gd name="connsiteY62" fmla="*/ 261690 h 638185"/>
                <a:gd name="connsiteX63" fmla="*/ 144285 w 821093"/>
                <a:gd name="connsiteY63" fmla="*/ 226171 h 638185"/>
                <a:gd name="connsiteX64" fmla="*/ 238068 w 821093"/>
                <a:gd name="connsiteY64" fmla="*/ 226171 h 638185"/>
                <a:gd name="connsiteX65" fmla="*/ 219532 w 821093"/>
                <a:gd name="connsiteY65" fmla="*/ 294161 h 638185"/>
                <a:gd name="connsiteX66" fmla="*/ 206645 w 821093"/>
                <a:gd name="connsiteY66" fmla="*/ 291513 h 638185"/>
                <a:gd name="connsiteX67" fmla="*/ 199977 w 821093"/>
                <a:gd name="connsiteY67" fmla="*/ 283959 h 638185"/>
                <a:gd name="connsiteX68" fmla="*/ 199977 w 821093"/>
                <a:gd name="connsiteY68" fmla="*/ 283959 h 638185"/>
                <a:gd name="connsiteX69" fmla="*/ 192319 w 821093"/>
                <a:gd name="connsiteY69" fmla="*/ 276225 h 638185"/>
                <a:gd name="connsiteX70" fmla="*/ 169621 w 821093"/>
                <a:gd name="connsiteY70" fmla="*/ 276225 h 638185"/>
                <a:gd name="connsiteX71" fmla="*/ 161915 w 821093"/>
                <a:gd name="connsiteY71" fmla="*/ 283931 h 638185"/>
                <a:gd name="connsiteX72" fmla="*/ 161915 w 821093"/>
                <a:gd name="connsiteY72" fmla="*/ 283931 h 638185"/>
                <a:gd name="connsiteX73" fmla="*/ 155296 w 821093"/>
                <a:gd name="connsiteY73" fmla="*/ 291551 h 638185"/>
                <a:gd name="connsiteX74" fmla="*/ 143789 w 821093"/>
                <a:gd name="connsiteY74" fmla="*/ 293818 h 638185"/>
                <a:gd name="connsiteX75" fmla="*/ 134788 w 821093"/>
                <a:gd name="connsiteY75" fmla="*/ 289208 h 638185"/>
                <a:gd name="connsiteX76" fmla="*/ 134788 w 821093"/>
                <a:gd name="connsiteY76" fmla="*/ 289141 h 638185"/>
                <a:gd name="connsiteX77" fmla="*/ 124797 w 821093"/>
                <a:gd name="connsiteY77" fmla="*/ 284798 h 638185"/>
                <a:gd name="connsiteX78" fmla="*/ 103708 w 821093"/>
                <a:gd name="connsiteY78" fmla="*/ 293170 h 638185"/>
                <a:gd name="connsiteX79" fmla="*/ 99393 w 821093"/>
                <a:gd name="connsiteY79" fmla="*/ 303171 h 638185"/>
                <a:gd name="connsiteX80" fmla="*/ 99393 w 821093"/>
                <a:gd name="connsiteY80" fmla="*/ 303171 h 638185"/>
                <a:gd name="connsiteX81" fmla="*/ 96060 w 821093"/>
                <a:gd name="connsiteY81" fmla="*/ 312620 h 638185"/>
                <a:gd name="connsiteX82" fmla="*/ 82067 w 821093"/>
                <a:gd name="connsiteY82" fmla="*/ 321916 h 638185"/>
                <a:gd name="connsiteX83" fmla="*/ 72028 w 821093"/>
                <a:gd name="connsiteY83" fmla="*/ 321259 h 638185"/>
                <a:gd name="connsiteX84" fmla="*/ 71942 w 821093"/>
                <a:gd name="connsiteY84" fmla="*/ 321174 h 638185"/>
                <a:gd name="connsiteX85" fmla="*/ 61058 w 821093"/>
                <a:gd name="connsiteY85" fmla="*/ 321171 h 638185"/>
                <a:gd name="connsiteX86" fmla="*/ 61055 w 821093"/>
                <a:gd name="connsiteY86" fmla="*/ 321174 h 638185"/>
                <a:gd name="connsiteX87" fmla="*/ 44977 w 821093"/>
                <a:gd name="connsiteY87" fmla="*/ 337252 h 638185"/>
                <a:gd name="connsiteX88" fmla="*/ 44977 w 821093"/>
                <a:gd name="connsiteY88" fmla="*/ 348148 h 638185"/>
                <a:gd name="connsiteX89" fmla="*/ 45053 w 821093"/>
                <a:gd name="connsiteY89" fmla="*/ 348224 h 638185"/>
                <a:gd name="connsiteX90" fmla="*/ 45739 w 821093"/>
                <a:gd name="connsiteY90" fmla="*/ 358292 h 638185"/>
                <a:gd name="connsiteX91" fmla="*/ 39157 w 821093"/>
                <a:gd name="connsiteY91" fmla="*/ 367979 h 638185"/>
                <a:gd name="connsiteX92" fmla="*/ 29547 w 821093"/>
                <a:gd name="connsiteY92" fmla="*/ 371065 h 638185"/>
                <a:gd name="connsiteX93" fmla="*/ 29451 w 821093"/>
                <a:gd name="connsiteY93" fmla="*/ 371018 h 638185"/>
                <a:gd name="connsiteX94" fmla="*/ 19317 w 821093"/>
                <a:gd name="connsiteY94" fmla="*/ 375037 h 638185"/>
                <a:gd name="connsiteX95" fmla="*/ 10325 w 821093"/>
                <a:gd name="connsiteY95" fmla="*/ 395869 h 638185"/>
                <a:gd name="connsiteX96" fmla="*/ 14307 w 821093"/>
                <a:gd name="connsiteY96" fmla="*/ 405994 h 638185"/>
                <a:gd name="connsiteX97" fmla="*/ 14307 w 821093"/>
                <a:gd name="connsiteY97" fmla="*/ 405994 h 638185"/>
                <a:gd name="connsiteX98" fmla="*/ 18621 w 821093"/>
                <a:gd name="connsiteY98" fmla="*/ 415052 h 638185"/>
                <a:gd name="connsiteX99" fmla="*/ 15259 w 821093"/>
                <a:gd name="connsiteY99" fmla="*/ 431483 h 638185"/>
                <a:gd name="connsiteX100" fmla="*/ 7706 w 821093"/>
                <a:gd name="connsiteY100" fmla="*/ 438150 h 638185"/>
                <a:gd name="connsiteX101" fmla="*/ 7706 w 821093"/>
                <a:gd name="connsiteY101" fmla="*/ 438150 h 638185"/>
                <a:gd name="connsiteX102" fmla="*/ 0 w 821093"/>
                <a:gd name="connsiteY102" fmla="*/ 445856 h 638185"/>
                <a:gd name="connsiteX103" fmla="*/ 0 w 821093"/>
                <a:gd name="connsiteY103" fmla="*/ 468544 h 638185"/>
                <a:gd name="connsiteX104" fmla="*/ 7696 w 821093"/>
                <a:gd name="connsiteY104" fmla="*/ 476250 h 638185"/>
                <a:gd name="connsiteX105" fmla="*/ 7696 w 821093"/>
                <a:gd name="connsiteY105" fmla="*/ 476250 h 638185"/>
                <a:gd name="connsiteX106" fmla="*/ 15316 w 821093"/>
                <a:gd name="connsiteY106" fmla="*/ 482918 h 638185"/>
                <a:gd name="connsiteX107" fmla="*/ 17574 w 821093"/>
                <a:gd name="connsiteY107" fmla="*/ 494414 h 638185"/>
                <a:gd name="connsiteX108" fmla="*/ 12964 w 821093"/>
                <a:gd name="connsiteY108" fmla="*/ 503415 h 638185"/>
                <a:gd name="connsiteX109" fmla="*/ 12897 w 821093"/>
                <a:gd name="connsiteY109" fmla="*/ 503415 h 638185"/>
                <a:gd name="connsiteX110" fmla="*/ 8592 w 821093"/>
                <a:gd name="connsiteY110" fmla="*/ 513398 h 638185"/>
                <a:gd name="connsiteX111" fmla="*/ 16964 w 821093"/>
                <a:gd name="connsiteY111" fmla="*/ 534486 h 638185"/>
                <a:gd name="connsiteX112" fmla="*/ 26965 w 821093"/>
                <a:gd name="connsiteY112" fmla="*/ 538801 h 638185"/>
                <a:gd name="connsiteX113" fmla="*/ 26965 w 821093"/>
                <a:gd name="connsiteY113" fmla="*/ 538801 h 638185"/>
                <a:gd name="connsiteX114" fmla="*/ 36414 w 821093"/>
                <a:gd name="connsiteY114" fmla="*/ 542134 h 638185"/>
                <a:gd name="connsiteX115" fmla="*/ 45710 w 821093"/>
                <a:gd name="connsiteY115" fmla="*/ 556127 h 638185"/>
                <a:gd name="connsiteX116" fmla="*/ 45053 w 821093"/>
                <a:gd name="connsiteY116" fmla="*/ 566166 h 638185"/>
                <a:gd name="connsiteX117" fmla="*/ 44968 w 821093"/>
                <a:gd name="connsiteY117" fmla="*/ 566252 h 638185"/>
                <a:gd name="connsiteX118" fmla="*/ 44968 w 821093"/>
                <a:gd name="connsiteY118" fmla="*/ 577148 h 638185"/>
                <a:gd name="connsiteX119" fmla="*/ 61017 w 821093"/>
                <a:gd name="connsiteY119" fmla="*/ 593188 h 638185"/>
                <a:gd name="connsiteX120" fmla="*/ 71901 w 821093"/>
                <a:gd name="connsiteY120" fmla="*/ 593191 h 638185"/>
                <a:gd name="connsiteX121" fmla="*/ 71904 w 821093"/>
                <a:gd name="connsiteY121" fmla="*/ 593188 h 638185"/>
                <a:gd name="connsiteX122" fmla="*/ 71980 w 821093"/>
                <a:gd name="connsiteY122" fmla="*/ 593112 h 638185"/>
                <a:gd name="connsiteX123" fmla="*/ 82048 w 821093"/>
                <a:gd name="connsiteY123" fmla="*/ 592436 h 638185"/>
                <a:gd name="connsiteX124" fmla="*/ 91735 w 821093"/>
                <a:gd name="connsiteY124" fmla="*/ 599018 h 638185"/>
                <a:gd name="connsiteX125" fmla="*/ 94821 w 821093"/>
                <a:gd name="connsiteY125" fmla="*/ 608619 h 638185"/>
                <a:gd name="connsiteX126" fmla="*/ 94821 w 821093"/>
                <a:gd name="connsiteY126" fmla="*/ 608724 h 638185"/>
                <a:gd name="connsiteX127" fmla="*/ 98841 w 821093"/>
                <a:gd name="connsiteY127" fmla="*/ 618849 h 638185"/>
                <a:gd name="connsiteX128" fmla="*/ 119672 w 821093"/>
                <a:gd name="connsiteY128" fmla="*/ 627850 h 638185"/>
                <a:gd name="connsiteX129" fmla="*/ 129797 w 821093"/>
                <a:gd name="connsiteY129" fmla="*/ 623830 h 638185"/>
                <a:gd name="connsiteX130" fmla="*/ 129797 w 821093"/>
                <a:gd name="connsiteY130" fmla="*/ 623830 h 638185"/>
                <a:gd name="connsiteX131" fmla="*/ 138855 w 821093"/>
                <a:gd name="connsiteY131" fmla="*/ 619516 h 638185"/>
                <a:gd name="connsiteX132" fmla="*/ 155334 w 821093"/>
                <a:gd name="connsiteY132" fmla="*/ 622897 h 638185"/>
                <a:gd name="connsiteX133" fmla="*/ 161954 w 821093"/>
                <a:gd name="connsiteY133" fmla="*/ 630460 h 638185"/>
                <a:gd name="connsiteX134" fmla="*/ 161954 w 821093"/>
                <a:gd name="connsiteY134" fmla="*/ 630460 h 638185"/>
                <a:gd name="connsiteX135" fmla="*/ 169659 w 821093"/>
                <a:gd name="connsiteY135" fmla="*/ 638166 h 638185"/>
                <a:gd name="connsiteX136" fmla="*/ 192357 w 821093"/>
                <a:gd name="connsiteY136" fmla="*/ 638166 h 638185"/>
                <a:gd name="connsiteX137" fmla="*/ 200054 w 821093"/>
                <a:gd name="connsiteY137" fmla="*/ 630460 h 638185"/>
                <a:gd name="connsiteX138" fmla="*/ 200054 w 821093"/>
                <a:gd name="connsiteY138" fmla="*/ 630460 h 638185"/>
                <a:gd name="connsiteX139" fmla="*/ 206721 w 821093"/>
                <a:gd name="connsiteY139" fmla="*/ 622840 h 638185"/>
                <a:gd name="connsiteX140" fmla="*/ 218218 w 821093"/>
                <a:gd name="connsiteY140" fmla="*/ 620573 h 638185"/>
                <a:gd name="connsiteX141" fmla="*/ 227219 w 821093"/>
                <a:gd name="connsiteY141" fmla="*/ 625183 h 638185"/>
                <a:gd name="connsiteX142" fmla="*/ 227219 w 821093"/>
                <a:gd name="connsiteY142" fmla="*/ 625250 h 638185"/>
                <a:gd name="connsiteX143" fmla="*/ 237220 w 821093"/>
                <a:gd name="connsiteY143" fmla="*/ 629574 h 638185"/>
                <a:gd name="connsiteX144" fmla="*/ 258308 w 821093"/>
                <a:gd name="connsiteY144" fmla="*/ 621202 h 638185"/>
                <a:gd name="connsiteX145" fmla="*/ 262639 w 821093"/>
                <a:gd name="connsiteY145" fmla="*/ 611216 h 638185"/>
                <a:gd name="connsiteX146" fmla="*/ 262633 w 821093"/>
                <a:gd name="connsiteY146" fmla="*/ 611200 h 638185"/>
                <a:gd name="connsiteX147" fmla="*/ 262633 w 821093"/>
                <a:gd name="connsiteY147" fmla="*/ 611200 h 638185"/>
                <a:gd name="connsiteX148" fmla="*/ 265976 w 821093"/>
                <a:gd name="connsiteY148" fmla="*/ 601751 h 638185"/>
                <a:gd name="connsiteX149" fmla="*/ 279968 w 821093"/>
                <a:gd name="connsiteY149" fmla="*/ 592455 h 638185"/>
                <a:gd name="connsiteX150" fmla="*/ 290008 w 821093"/>
                <a:gd name="connsiteY150" fmla="*/ 593112 h 638185"/>
                <a:gd name="connsiteX151" fmla="*/ 290093 w 821093"/>
                <a:gd name="connsiteY151" fmla="*/ 593198 h 638185"/>
                <a:gd name="connsiteX152" fmla="*/ 300978 w 821093"/>
                <a:gd name="connsiteY152" fmla="*/ 593201 h 638185"/>
                <a:gd name="connsiteX153" fmla="*/ 300981 w 821093"/>
                <a:gd name="connsiteY153" fmla="*/ 593198 h 638185"/>
                <a:gd name="connsiteX154" fmla="*/ 317030 w 821093"/>
                <a:gd name="connsiteY154" fmla="*/ 577158 h 638185"/>
                <a:gd name="connsiteX155" fmla="*/ 317030 w 821093"/>
                <a:gd name="connsiteY155" fmla="*/ 566261 h 638185"/>
                <a:gd name="connsiteX156" fmla="*/ 316954 w 821093"/>
                <a:gd name="connsiteY156" fmla="*/ 566185 h 638185"/>
                <a:gd name="connsiteX157" fmla="*/ 316278 w 821093"/>
                <a:gd name="connsiteY157" fmla="*/ 556117 h 638185"/>
                <a:gd name="connsiteX158" fmla="*/ 322850 w 821093"/>
                <a:gd name="connsiteY158" fmla="*/ 546430 h 638185"/>
                <a:gd name="connsiteX159" fmla="*/ 332451 w 821093"/>
                <a:gd name="connsiteY159" fmla="*/ 543344 h 638185"/>
                <a:gd name="connsiteX160" fmla="*/ 332556 w 821093"/>
                <a:gd name="connsiteY160" fmla="*/ 543344 h 638185"/>
                <a:gd name="connsiteX161" fmla="*/ 342681 w 821093"/>
                <a:gd name="connsiteY161" fmla="*/ 539325 h 638185"/>
                <a:gd name="connsiteX162" fmla="*/ 351682 w 821093"/>
                <a:gd name="connsiteY162" fmla="*/ 518493 h 638185"/>
                <a:gd name="connsiteX163" fmla="*/ 347663 w 821093"/>
                <a:gd name="connsiteY163" fmla="*/ 508368 h 638185"/>
                <a:gd name="connsiteX164" fmla="*/ 343338 w 821093"/>
                <a:gd name="connsiteY164" fmla="*/ 499310 h 638185"/>
                <a:gd name="connsiteX165" fmla="*/ 346720 w 821093"/>
                <a:gd name="connsiteY165" fmla="*/ 482841 h 638185"/>
                <a:gd name="connsiteX166" fmla="*/ 354282 w 821093"/>
                <a:gd name="connsiteY166" fmla="*/ 476174 h 638185"/>
                <a:gd name="connsiteX167" fmla="*/ 354282 w 821093"/>
                <a:gd name="connsiteY167" fmla="*/ 476174 h 638185"/>
                <a:gd name="connsiteX168" fmla="*/ 361979 w 821093"/>
                <a:gd name="connsiteY168" fmla="*/ 468468 h 638185"/>
                <a:gd name="connsiteX169" fmla="*/ 361979 w 821093"/>
                <a:gd name="connsiteY169" fmla="*/ 445856 h 638185"/>
                <a:gd name="connsiteX170" fmla="*/ 354273 w 821093"/>
                <a:gd name="connsiteY170" fmla="*/ 438150 h 638185"/>
                <a:gd name="connsiteX171" fmla="*/ 354244 w 821093"/>
                <a:gd name="connsiteY171" fmla="*/ 438150 h 638185"/>
                <a:gd name="connsiteX172" fmla="*/ 354244 w 821093"/>
                <a:gd name="connsiteY172" fmla="*/ 438150 h 638185"/>
                <a:gd name="connsiteX173" fmla="*/ 346624 w 821093"/>
                <a:gd name="connsiteY173" fmla="*/ 431483 h 638185"/>
                <a:gd name="connsiteX174" fmla="*/ 344357 w 821093"/>
                <a:gd name="connsiteY174" fmla="*/ 419986 h 638185"/>
                <a:gd name="connsiteX175" fmla="*/ 348967 w 821093"/>
                <a:gd name="connsiteY175" fmla="*/ 410985 h 638185"/>
                <a:gd name="connsiteX176" fmla="*/ 349044 w 821093"/>
                <a:gd name="connsiteY176" fmla="*/ 410985 h 638185"/>
                <a:gd name="connsiteX177" fmla="*/ 353399 w 821093"/>
                <a:gd name="connsiteY177" fmla="*/ 401010 h 638185"/>
                <a:gd name="connsiteX178" fmla="*/ 353397 w 821093"/>
                <a:gd name="connsiteY178" fmla="*/ 401003 h 638185"/>
                <a:gd name="connsiteX179" fmla="*/ 345024 w 821093"/>
                <a:gd name="connsiteY179" fmla="*/ 379914 h 638185"/>
                <a:gd name="connsiteX180" fmla="*/ 335023 w 821093"/>
                <a:gd name="connsiteY180" fmla="*/ 375599 h 638185"/>
                <a:gd name="connsiteX181" fmla="*/ 335023 w 821093"/>
                <a:gd name="connsiteY181" fmla="*/ 375599 h 638185"/>
                <a:gd name="connsiteX182" fmla="*/ 325574 w 821093"/>
                <a:gd name="connsiteY182" fmla="*/ 372266 h 638185"/>
                <a:gd name="connsiteX183" fmla="*/ 316278 w 821093"/>
                <a:gd name="connsiteY183" fmla="*/ 358273 h 638185"/>
                <a:gd name="connsiteX184" fmla="*/ 316944 w 821093"/>
                <a:gd name="connsiteY184" fmla="*/ 348234 h 638185"/>
                <a:gd name="connsiteX185" fmla="*/ 317030 w 821093"/>
                <a:gd name="connsiteY185" fmla="*/ 348148 h 638185"/>
                <a:gd name="connsiteX186" fmla="*/ 317030 w 821093"/>
                <a:gd name="connsiteY186" fmla="*/ 337252 h 638185"/>
                <a:gd name="connsiteX187" fmla="*/ 300914 w 821093"/>
                <a:gd name="connsiteY187" fmla="*/ 321212 h 638185"/>
                <a:gd name="connsiteX188" fmla="*/ 290030 w 821093"/>
                <a:gd name="connsiteY188" fmla="*/ 321209 h 638185"/>
                <a:gd name="connsiteX189" fmla="*/ 290027 w 821093"/>
                <a:gd name="connsiteY189" fmla="*/ 321212 h 638185"/>
                <a:gd name="connsiteX190" fmla="*/ 289951 w 821093"/>
                <a:gd name="connsiteY190" fmla="*/ 321288 h 638185"/>
                <a:gd name="connsiteX191" fmla="*/ 279873 w 821093"/>
                <a:gd name="connsiteY191" fmla="*/ 321964 h 638185"/>
                <a:gd name="connsiteX192" fmla="*/ 272548 w 821093"/>
                <a:gd name="connsiteY192" fmla="*/ 316992 h 638185"/>
                <a:gd name="connsiteX193" fmla="*/ 297313 w 821093"/>
                <a:gd name="connsiteY193" fmla="*/ 226171 h 638185"/>
                <a:gd name="connsiteX194" fmla="*/ 304114 w 821093"/>
                <a:gd name="connsiteY194" fmla="*/ 226171 h 638185"/>
                <a:gd name="connsiteX195" fmla="*/ 339633 w 821093"/>
                <a:gd name="connsiteY195" fmla="*/ 261690 h 638185"/>
                <a:gd name="connsiteX196" fmla="*/ 339633 w 821093"/>
                <a:gd name="connsiteY196" fmla="*/ 297180 h 638185"/>
                <a:gd name="connsiteX197" fmla="*/ 366303 w 821093"/>
                <a:gd name="connsiteY197" fmla="*/ 323850 h 638185"/>
                <a:gd name="connsiteX198" fmla="*/ 455095 w 821093"/>
                <a:gd name="connsiteY198" fmla="*/ 323850 h 638185"/>
                <a:gd name="connsiteX199" fmla="*/ 481765 w 821093"/>
                <a:gd name="connsiteY199" fmla="*/ 297180 h 638185"/>
                <a:gd name="connsiteX200" fmla="*/ 481765 w 821093"/>
                <a:gd name="connsiteY200" fmla="*/ 261690 h 638185"/>
                <a:gd name="connsiteX201" fmla="*/ 517227 w 821093"/>
                <a:gd name="connsiteY201" fmla="*/ 226171 h 638185"/>
                <a:gd name="connsiteX202" fmla="*/ 523780 w 821093"/>
                <a:gd name="connsiteY202" fmla="*/ 226171 h 638185"/>
                <a:gd name="connsiteX203" fmla="*/ 548545 w 821093"/>
                <a:gd name="connsiteY203" fmla="*/ 317059 h 638185"/>
                <a:gd name="connsiteX204" fmla="*/ 541172 w 821093"/>
                <a:gd name="connsiteY204" fmla="*/ 321955 h 638185"/>
                <a:gd name="connsiteX205" fmla="*/ 531133 w 821093"/>
                <a:gd name="connsiteY205" fmla="*/ 321297 h 638185"/>
                <a:gd name="connsiteX206" fmla="*/ 531047 w 821093"/>
                <a:gd name="connsiteY206" fmla="*/ 321212 h 638185"/>
                <a:gd name="connsiteX207" fmla="*/ 520163 w 821093"/>
                <a:gd name="connsiteY207" fmla="*/ 321209 h 638185"/>
                <a:gd name="connsiteX208" fmla="*/ 520160 w 821093"/>
                <a:gd name="connsiteY208" fmla="*/ 321212 h 638185"/>
                <a:gd name="connsiteX209" fmla="*/ 504111 w 821093"/>
                <a:gd name="connsiteY209" fmla="*/ 337252 h 638185"/>
                <a:gd name="connsiteX210" fmla="*/ 504111 w 821093"/>
                <a:gd name="connsiteY210" fmla="*/ 348148 h 638185"/>
                <a:gd name="connsiteX211" fmla="*/ 504187 w 821093"/>
                <a:gd name="connsiteY211" fmla="*/ 348224 h 638185"/>
                <a:gd name="connsiteX212" fmla="*/ 504863 w 821093"/>
                <a:gd name="connsiteY212" fmla="*/ 358292 h 638185"/>
                <a:gd name="connsiteX213" fmla="*/ 498291 w 821093"/>
                <a:gd name="connsiteY213" fmla="*/ 367979 h 638185"/>
                <a:gd name="connsiteX214" fmla="*/ 488690 w 821093"/>
                <a:gd name="connsiteY214" fmla="*/ 371065 h 638185"/>
                <a:gd name="connsiteX215" fmla="*/ 488585 w 821093"/>
                <a:gd name="connsiteY215" fmla="*/ 371018 h 638185"/>
                <a:gd name="connsiteX216" fmla="*/ 478460 w 821093"/>
                <a:gd name="connsiteY216" fmla="*/ 375037 h 638185"/>
                <a:gd name="connsiteX217" fmla="*/ 469459 w 821093"/>
                <a:gd name="connsiteY217" fmla="*/ 395869 h 638185"/>
                <a:gd name="connsiteX218" fmla="*/ 473478 w 821093"/>
                <a:gd name="connsiteY218" fmla="*/ 405994 h 638185"/>
                <a:gd name="connsiteX219" fmla="*/ 477803 w 821093"/>
                <a:gd name="connsiteY219" fmla="*/ 415052 h 638185"/>
                <a:gd name="connsiteX220" fmla="*/ 474421 w 821093"/>
                <a:gd name="connsiteY220" fmla="*/ 431521 h 638185"/>
                <a:gd name="connsiteX221" fmla="*/ 466858 w 821093"/>
                <a:gd name="connsiteY221" fmla="*/ 438188 h 638185"/>
                <a:gd name="connsiteX222" fmla="*/ 466858 w 821093"/>
                <a:gd name="connsiteY222" fmla="*/ 438188 h 638185"/>
                <a:gd name="connsiteX223" fmla="*/ 459162 w 821093"/>
                <a:gd name="connsiteY223" fmla="*/ 445894 h 638185"/>
                <a:gd name="connsiteX224" fmla="*/ 459162 w 821093"/>
                <a:gd name="connsiteY224" fmla="*/ 468582 h 638185"/>
                <a:gd name="connsiteX225" fmla="*/ 466858 w 821093"/>
                <a:gd name="connsiteY225" fmla="*/ 476288 h 638185"/>
                <a:gd name="connsiteX226" fmla="*/ 466858 w 821093"/>
                <a:gd name="connsiteY226" fmla="*/ 476288 h 638185"/>
                <a:gd name="connsiteX227" fmla="*/ 474478 w 821093"/>
                <a:gd name="connsiteY227" fmla="*/ 482956 h 638185"/>
                <a:gd name="connsiteX228" fmla="*/ 476745 w 821093"/>
                <a:gd name="connsiteY228" fmla="*/ 494452 h 638185"/>
                <a:gd name="connsiteX229" fmla="*/ 472135 w 821093"/>
                <a:gd name="connsiteY229" fmla="*/ 503453 h 638185"/>
                <a:gd name="connsiteX230" fmla="*/ 472059 w 821093"/>
                <a:gd name="connsiteY230" fmla="*/ 503453 h 638185"/>
                <a:gd name="connsiteX231" fmla="*/ 467697 w 821093"/>
                <a:gd name="connsiteY231" fmla="*/ 513398 h 638185"/>
                <a:gd name="connsiteX232" fmla="*/ 476069 w 821093"/>
                <a:gd name="connsiteY232" fmla="*/ 534486 h 638185"/>
                <a:gd name="connsiteX233" fmla="*/ 486070 w 821093"/>
                <a:gd name="connsiteY233" fmla="*/ 538801 h 638185"/>
                <a:gd name="connsiteX234" fmla="*/ 486070 w 821093"/>
                <a:gd name="connsiteY234" fmla="*/ 538801 h 638185"/>
                <a:gd name="connsiteX235" fmla="*/ 495519 w 821093"/>
                <a:gd name="connsiteY235" fmla="*/ 542134 h 638185"/>
                <a:gd name="connsiteX236" fmla="*/ 504815 w 821093"/>
                <a:gd name="connsiteY236" fmla="*/ 556127 h 638185"/>
                <a:gd name="connsiteX237" fmla="*/ 504149 w 821093"/>
                <a:gd name="connsiteY237" fmla="*/ 566166 h 638185"/>
                <a:gd name="connsiteX238" fmla="*/ 504063 w 821093"/>
                <a:gd name="connsiteY238" fmla="*/ 566252 h 638185"/>
                <a:gd name="connsiteX239" fmla="*/ 504063 w 821093"/>
                <a:gd name="connsiteY239" fmla="*/ 577148 h 638185"/>
                <a:gd name="connsiteX240" fmla="*/ 520113 w 821093"/>
                <a:gd name="connsiteY240" fmla="*/ 593188 h 638185"/>
                <a:gd name="connsiteX241" fmla="*/ 530997 w 821093"/>
                <a:gd name="connsiteY241" fmla="*/ 593191 h 638185"/>
                <a:gd name="connsiteX242" fmla="*/ 531000 w 821093"/>
                <a:gd name="connsiteY242" fmla="*/ 593188 h 638185"/>
                <a:gd name="connsiteX243" fmla="*/ 531076 w 821093"/>
                <a:gd name="connsiteY243" fmla="*/ 593112 h 638185"/>
                <a:gd name="connsiteX244" fmla="*/ 541153 w 821093"/>
                <a:gd name="connsiteY244" fmla="*/ 592436 h 638185"/>
                <a:gd name="connsiteX245" fmla="*/ 550840 w 821093"/>
                <a:gd name="connsiteY245" fmla="*/ 599018 h 638185"/>
                <a:gd name="connsiteX246" fmla="*/ 553993 w 821093"/>
                <a:gd name="connsiteY246" fmla="*/ 608648 h 638185"/>
                <a:gd name="connsiteX247" fmla="*/ 553945 w 821093"/>
                <a:gd name="connsiteY247" fmla="*/ 608752 h 638185"/>
                <a:gd name="connsiteX248" fmla="*/ 557965 w 821093"/>
                <a:gd name="connsiteY248" fmla="*/ 618877 h 638185"/>
                <a:gd name="connsiteX249" fmla="*/ 578796 w 821093"/>
                <a:gd name="connsiteY249" fmla="*/ 627879 h 638185"/>
                <a:gd name="connsiteX250" fmla="*/ 588921 w 821093"/>
                <a:gd name="connsiteY250" fmla="*/ 623859 h 638185"/>
                <a:gd name="connsiteX251" fmla="*/ 588921 w 821093"/>
                <a:gd name="connsiteY251" fmla="*/ 623859 h 638185"/>
                <a:gd name="connsiteX252" fmla="*/ 597980 w 821093"/>
                <a:gd name="connsiteY252" fmla="*/ 619544 h 638185"/>
                <a:gd name="connsiteX253" fmla="*/ 614448 w 821093"/>
                <a:gd name="connsiteY253" fmla="*/ 622926 h 638185"/>
                <a:gd name="connsiteX254" fmla="*/ 621116 w 821093"/>
                <a:gd name="connsiteY254" fmla="*/ 630479 h 638185"/>
                <a:gd name="connsiteX255" fmla="*/ 621116 w 821093"/>
                <a:gd name="connsiteY255" fmla="*/ 630479 h 638185"/>
                <a:gd name="connsiteX256" fmla="*/ 628812 w 821093"/>
                <a:gd name="connsiteY256" fmla="*/ 638185 h 638185"/>
                <a:gd name="connsiteX257" fmla="*/ 651510 w 821093"/>
                <a:gd name="connsiteY257" fmla="*/ 638185 h 638185"/>
                <a:gd name="connsiteX258" fmla="*/ 659216 w 821093"/>
                <a:gd name="connsiteY258" fmla="*/ 630479 h 638185"/>
                <a:gd name="connsiteX259" fmla="*/ 659216 w 821093"/>
                <a:gd name="connsiteY259" fmla="*/ 630479 h 638185"/>
                <a:gd name="connsiteX260" fmla="*/ 665883 w 821093"/>
                <a:gd name="connsiteY260" fmla="*/ 622859 h 638185"/>
                <a:gd name="connsiteX261" fmla="*/ 677389 w 821093"/>
                <a:gd name="connsiteY261" fmla="*/ 620592 h 638185"/>
                <a:gd name="connsiteX262" fmla="*/ 686391 w 821093"/>
                <a:gd name="connsiteY262" fmla="*/ 625202 h 638185"/>
                <a:gd name="connsiteX263" fmla="*/ 686391 w 821093"/>
                <a:gd name="connsiteY263" fmla="*/ 625269 h 638185"/>
                <a:gd name="connsiteX264" fmla="*/ 696297 w 821093"/>
                <a:gd name="connsiteY264" fmla="*/ 629603 h 638185"/>
                <a:gd name="connsiteX265" fmla="*/ 717385 w 821093"/>
                <a:gd name="connsiteY265" fmla="*/ 621230 h 638185"/>
                <a:gd name="connsiteX266" fmla="*/ 721700 w 821093"/>
                <a:gd name="connsiteY266" fmla="*/ 611229 h 638185"/>
                <a:gd name="connsiteX267" fmla="*/ 721700 w 821093"/>
                <a:gd name="connsiteY267" fmla="*/ 611229 h 638185"/>
                <a:gd name="connsiteX268" fmla="*/ 725033 w 821093"/>
                <a:gd name="connsiteY268" fmla="*/ 601780 h 638185"/>
                <a:gd name="connsiteX269" fmla="*/ 739026 w 821093"/>
                <a:gd name="connsiteY269" fmla="*/ 592484 h 638185"/>
                <a:gd name="connsiteX270" fmla="*/ 749065 w 821093"/>
                <a:gd name="connsiteY270" fmla="*/ 593141 h 638185"/>
                <a:gd name="connsiteX271" fmla="*/ 749151 w 821093"/>
                <a:gd name="connsiteY271" fmla="*/ 593227 h 638185"/>
                <a:gd name="connsiteX272" fmla="*/ 760035 w 821093"/>
                <a:gd name="connsiteY272" fmla="*/ 593229 h 638185"/>
                <a:gd name="connsiteX273" fmla="*/ 760038 w 821093"/>
                <a:gd name="connsiteY273" fmla="*/ 593227 h 638185"/>
                <a:gd name="connsiteX274" fmla="*/ 776087 w 821093"/>
                <a:gd name="connsiteY274" fmla="*/ 577186 h 638185"/>
                <a:gd name="connsiteX275" fmla="*/ 776087 w 821093"/>
                <a:gd name="connsiteY275" fmla="*/ 566290 h 638185"/>
                <a:gd name="connsiteX276" fmla="*/ 776011 w 821093"/>
                <a:gd name="connsiteY276" fmla="*/ 566214 h 638185"/>
                <a:gd name="connsiteX277" fmla="*/ 775335 w 821093"/>
                <a:gd name="connsiteY277" fmla="*/ 556146 h 638185"/>
                <a:gd name="connsiteX278" fmla="*/ 781917 w 821093"/>
                <a:gd name="connsiteY278" fmla="*/ 546459 h 638185"/>
                <a:gd name="connsiteX279" fmla="*/ 791547 w 821093"/>
                <a:gd name="connsiteY279" fmla="*/ 543335 h 638185"/>
                <a:gd name="connsiteX280" fmla="*/ 791642 w 821093"/>
                <a:gd name="connsiteY280" fmla="*/ 543335 h 638185"/>
                <a:gd name="connsiteX281" fmla="*/ 801776 w 821093"/>
                <a:gd name="connsiteY281" fmla="*/ 539315 h 638185"/>
                <a:gd name="connsiteX282" fmla="*/ 810768 w 821093"/>
                <a:gd name="connsiteY282" fmla="*/ 518484 h 638185"/>
                <a:gd name="connsiteX283" fmla="*/ 806748 w 821093"/>
                <a:gd name="connsiteY283" fmla="*/ 508359 h 638185"/>
                <a:gd name="connsiteX284" fmla="*/ 806748 w 821093"/>
                <a:gd name="connsiteY284" fmla="*/ 508359 h 638185"/>
                <a:gd name="connsiteX285" fmla="*/ 802434 w 821093"/>
                <a:gd name="connsiteY285" fmla="*/ 499301 h 638185"/>
                <a:gd name="connsiteX286" fmla="*/ 805834 w 821093"/>
                <a:gd name="connsiteY286" fmla="*/ 482918 h 638185"/>
                <a:gd name="connsiteX287" fmla="*/ 813387 w 821093"/>
                <a:gd name="connsiteY287" fmla="*/ 476250 h 638185"/>
                <a:gd name="connsiteX288" fmla="*/ 813387 w 821093"/>
                <a:gd name="connsiteY288" fmla="*/ 476250 h 638185"/>
                <a:gd name="connsiteX289" fmla="*/ 821093 w 821093"/>
                <a:gd name="connsiteY289" fmla="*/ 468544 h 638185"/>
                <a:gd name="connsiteX290" fmla="*/ 821093 w 821093"/>
                <a:gd name="connsiteY290" fmla="*/ 445856 h 638185"/>
                <a:gd name="connsiteX291" fmla="*/ 813397 w 821093"/>
                <a:gd name="connsiteY291" fmla="*/ 438150 h 638185"/>
                <a:gd name="connsiteX292" fmla="*/ 180994 w 821093"/>
                <a:gd name="connsiteY292" fmla="*/ 518998 h 638185"/>
                <a:gd name="connsiteX293" fmla="*/ 119167 w 821093"/>
                <a:gd name="connsiteY293" fmla="*/ 457229 h 638185"/>
                <a:gd name="connsiteX294" fmla="*/ 180937 w 821093"/>
                <a:gd name="connsiteY294" fmla="*/ 395402 h 638185"/>
                <a:gd name="connsiteX295" fmla="*/ 242764 w 821093"/>
                <a:gd name="connsiteY295" fmla="*/ 457171 h 638185"/>
                <a:gd name="connsiteX296" fmla="*/ 242764 w 821093"/>
                <a:gd name="connsiteY296" fmla="*/ 457200 h 638185"/>
                <a:gd name="connsiteX297" fmla="*/ 180994 w 821093"/>
                <a:gd name="connsiteY297" fmla="*/ 518998 h 638185"/>
                <a:gd name="connsiteX298" fmla="*/ 445789 w 821093"/>
                <a:gd name="connsiteY298" fmla="*/ 101860 h 638185"/>
                <a:gd name="connsiteX299" fmla="*/ 445789 w 821093"/>
                <a:gd name="connsiteY299" fmla="*/ 38100 h 638185"/>
                <a:gd name="connsiteX300" fmla="*/ 530562 w 821093"/>
                <a:gd name="connsiteY300" fmla="*/ 38100 h 638185"/>
                <a:gd name="connsiteX301" fmla="*/ 544182 w 821093"/>
                <a:gd name="connsiteY301" fmla="*/ 46187 h 638185"/>
                <a:gd name="connsiteX302" fmla="*/ 574548 w 821093"/>
                <a:gd name="connsiteY302" fmla="*/ 101851 h 638185"/>
                <a:gd name="connsiteX303" fmla="*/ 445789 w 821093"/>
                <a:gd name="connsiteY303" fmla="*/ 101851 h 638185"/>
                <a:gd name="connsiteX304" fmla="*/ 445789 w 821093"/>
                <a:gd name="connsiteY304" fmla="*/ 101860 h 638185"/>
                <a:gd name="connsiteX305" fmla="*/ 640099 w 821093"/>
                <a:gd name="connsiteY305" fmla="*/ 518998 h 638185"/>
                <a:gd name="connsiteX306" fmla="*/ 578329 w 821093"/>
                <a:gd name="connsiteY306" fmla="*/ 457171 h 638185"/>
                <a:gd name="connsiteX307" fmla="*/ 640156 w 821093"/>
                <a:gd name="connsiteY307" fmla="*/ 395402 h 638185"/>
                <a:gd name="connsiteX308" fmla="*/ 701926 w 821093"/>
                <a:gd name="connsiteY308" fmla="*/ 457200 h 638185"/>
                <a:gd name="connsiteX309" fmla="*/ 640099 w 821093"/>
                <a:gd name="connsiteY309" fmla="*/ 518998 h 638185"/>
                <a:gd name="connsiteX0" fmla="*/ 813397 w 821093"/>
                <a:gd name="connsiteY0" fmla="*/ 426044 h 626079"/>
                <a:gd name="connsiteX1" fmla="*/ 813397 w 821093"/>
                <a:gd name="connsiteY1" fmla="*/ 426044 h 626079"/>
                <a:gd name="connsiteX2" fmla="*/ 805777 w 821093"/>
                <a:gd name="connsiteY2" fmla="*/ 419377 h 626079"/>
                <a:gd name="connsiteX3" fmla="*/ 803520 w 821093"/>
                <a:gd name="connsiteY3" fmla="*/ 407880 h 626079"/>
                <a:gd name="connsiteX4" fmla="*/ 808130 w 821093"/>
                <a:gd name="connsiteY4" fmla="*/ 398879 h 626079"/>
                <a:gd name="connsiteX5" fmla="*/ 808196 w 821093"/>
                <a:gd name="connsiteY5" fmla="*/ 398879 h 626079"/>
                <a:gd name="connsiteX6" fmla="*/ 812502 w 821093"/>
                <a:gd name="connsiteY6" fmla="*/ 388897 h 626079"/>
                <a:gd name="connsiteX7" fmla="*/ 804129 w 821093"/>
                <a:gd name="connsiteY7" fmla="*/ 367808 h 626079"/>
                <a:gd name="connsiteX8" fmla="*/ 794128 w 821093"/>
                <a:gd name="connsiteY8" fmla="*/ 363493 h 626079"/>
                <a:gd name="connsiteX9" fmla="*/ 794128 w 821093"/>
                <a:gd name="connsiteY9" fmla="*/ 363493 h 626079"/>
                <a:gd name="connsiteX10" fmla="*/ 784679 w 821093"/>
                <a:gd name="connsiteY10" fmla="*/ 360160 h 626079"/>
                <a:gd name="connsiteX11" fmla="*/ 775383 w 821093"/>
                <a:gd name="connsiteY11" fmla="*/ 346167 h 626079"/>
                <a:gd name="connsiteX12" fmla="*/ 776040 w 821093"/>
                <a:gd name="connsiteY12" fmla="*/ 336128 h 626079"/>
                <a:gd name="connsiteX13" fmla="*/ 776126 w 821093"/>
                <a:gd name="connsiteY13" fmla="*/ 336042 h 626079"/>
                <a:gd name="connsiteX14" fmla="*/ 776126 w 821093"/>
                <a:gd name="connsiteY14" fmla="*/ 325146 h 626079"/>
                <a:gd name="connsiteX15" fmla="*/ 760114 w 821093"/>
                <a:gd name="connsiteY15" fmla="*/ 309106 h 626079"/>
                <a:gd name="connsiteX16" fmla="*/ 749230 w 821093"/>
                <a:gd name="connsiteY16" fmla="*/ 309103 h 626079"/>
                <a:gd name="connsiteX17" fmla="*/ 749227 w 821093"/>
                <a:gd name="connsiteY17" fmla="*/ 309106 h 626079"/>
                <a:gd name="connsiteX18" fmla="*/ 749151 w 821093"/>
                <a:gd name="connsiteY18" fmla="*/ 309182 h 626079"/>
                <a:gd name="connsiteX19" fmla="*/ 739083 w 821093"/>
                <a:gd name="connsiteY19" fmla="*/ 309858 h 626079"/>
                <a:gd name="connsiteX20" fmla="*/ 729396 w 821093"/>
                <a:gd name="connsiteY20" fmla="*/ 303276 h 626079"/>
                <a:gd name="connsiteX21" fmla="*/ 726310 w 821093"/>
                <a:gd name="connsiteY21" fmla="*/ 293675 h 626079"/>
                <a:gd name="connsiteX22" fmla="*/ 726310 w 821093"/>
                <a:gd name="connsiteY22" fmla="*/ 293570 h 626079"/>
                <a:gd name="connsiteX23" fmla="*/ 722290 w 821093"/>
                <a:gd name="connsiteY23" fmla="*/ 283445 h 626079"/>
                <a:gd name="connsiteX24" fmla="*/ 701459 w 821093"/>
                <a:gd name="connsiteY24" fmla="*/ 274444 h 626079"/>
                <a:gd name="connsiteX25" fmla="*/ 691334 w 821093"/>
                <a:gd name="connsiteY25" fmla="*/ 278464 h 626079"/>
                <a:gd name="connsiteX26" fmla="*/ 691334 w 821093"/>
                <a:gd name="connsiteY26" fmla="*/ 278464 h 626079"/>
                <a:gd name="connsiteX27" fmla="*/ 682276 w 821093"/>
                <a:gd name="connsiteY27" fmla="*/ 282779 h 626079"/>
                <a:gd name="connsiteX28" fmla="*/ 665798 w 821093"/>
                <a:gd name="connsiteY28" fmla="*/ 279397 h 626079"/>
                <a:gd name="connsiteX29" fmla="*/ 659130 w 821093"/>
                <a:gd name="connsiteY29" fmla="*/ 271834 h 626079"/>
                <a:gd name="connsiteX30" fmla="*/ 659130 w 821093"/>
                <a:gd name="connsiteY30" fmla="*/ 271834 h 626079"/>
                <a:gd name="connsiteX31" fmla="*/ 651472 w 821093"/>
                <a:gd name="connsiteY31" fmla="*/ 264119 h 626079"/>
                <a:gd name="connsiteX32" fmla="*/ 628774 w 821093"/>
                <a:gd name="connsiteY32" fmla="*/ 264119 h 626079"/>
                <a:gd name="connsiteX33" fmla="*/ 621078 w 821093"/>
                <a:gd name="connsiteY33" fmla="*/ 271825 h 626079"/>
                <a:gd name="connsiteX34" fmla="*/ 621078 w 821093"/>
                <a:gd name="connsiteY34" fmla="*/ 271825 h 626079"/>
                <a:gd name="connsiteX35" fmla="*/ 614410 w 821093"/>
                <a:gd name="connsiteY35" fmla="*/ 279445 h 626079"/>
                <a:gd name="connsiteX36" fmla="*/ 602913 w 821093"/>
                <a:gd name="connsiteY36" fmla="*/ 281712 h 626079"/>
                <a:gd name="connsiteX37" fmla="*/ 601447 w 821093"/>
                <a:gd name="connsiteY37" fmla="*/ 281788 h 626079"/>
                <a:gd name="connsiteX38" fmla="*/ 582987 w 821093"/>
                <a:gd name="connsiteY38" fmla="*/ 214084 h 626079"/>
                <a:gd name="connsiteX39" fmla="*/ 677056 w 821093"/>
                <a:gd name="connsiteY39" fmla="*/ 214084 h 626079"/>
                <a:gd name="connsiteX40" fmla="*/ 712575 w 821093"/>
                <a:gd name="connsiteY40" fmla="*/ 249603 h 626079"/>
                <a:gd name="connsiteX41" fmla="*/ 721452 w 821093"/>
                <a:gd name="connsiteY41" fmla="*/ 258480 h 626079"/>
                <a:gd name="connsiteX42" fmla="*/ 783612 w 821093"/>
                <a:gd name="connsiteY42" fmla="*/ 258480 h 626079"/>
                <a:gd name="connsiteX43" fmla="*/ 801367 w 821093"/>
                <a:gd name="connsiteY43" fmla="*/ 240745 h 626079"/>
                <a:gd name="connsiteX44" fmla="*/ 801367 w 821093"/>
                <a:gd name="connsiteY44" fmla="*/ 240726 h 626079"/>
                <a:gd name="connsiteX45" fmla="*/ 801367 w 821093"/>
                <a:gd name="connsiteY45" fmla="*/ 222952 h 626079"/>
                <a:gd name="connsiteX46" fmla="*/ 783622 w 821093"/>
                <a:gd name="connsiteY46" fmla="*/ 205188 h 626079"/>
                <a:gd name="connsiteX47" fmla="*/ 783612 w 821093"/>
                <a:gd name="connsiteY47" fmla="*/ 205188 h 626079"/>
                <a:gd name="connsiteX48" fmla="*/ 783612 w 821093"/>
                <a:gd name="connsiteY48" fmla="*/ 196806 h 626079"/>
                <a:gd name="connsiteX49" fmla="*/ 713613 w 821093"/>
                <a:gd name="connsiteY49" fmla="*/ 110538 h 626079"/>
                <a:gd name="connsiteX50" fmla="*/ 618363 w 821093"/>
                <a:gd name="connsiteY50" fmla="*/ 90488 h 626079"/>
                <a:gd name="connsiteX51" fmla="*/ 577644 w 821093"/>
                <a:gd name="connsiteY51" fmla="*/ 15850 h 626079"/>
                <a:gd name="connsiteX52" fmla="*/ 554374 w 821093"/>
                <a:gd name="connsiteY52" fmla="*/ 95051 h 626079"/>
                <a:gd name="connsiteX53" fmla="*/ 382790 w 821093"/>
                <a:gd name="connsiteY53" fmla="*/ 16469 h 626079"/>
                <a:gd name="connsiteX54" fmla="*/ 372789 w 821093"/>
                <a:gd name="connsiteY54" fmla="*/ 1734 h 626079"/>
                <a:gd name="connsiteX55" fmla="*/ 352025 w 821093"/>
                <a:gd name="connsiteY55" fmla="*/ 98632 h 626079"/>
                <a:gd name="connsiteX56" fmla="*/ 73247 w 821093"/>
                <a:gd name="connsiteY56" fmla="*/ 98632 h 626079"/>
                <a:gd name="connsiteX57" fmla="*/ 37729 w 821093"/>
                <a:gd name="connsiteY57" fmla="*/ 134150 h 626079"/>
                <a:gd name="connsiteX58" fmla="*/ 37729 w 821093"/>
                <a:gd name="connsiteY58" fmla="*/ 240707 h 626079"/>
                <a:gd name="connsiteX59" fmla="*/ 55483 w 821093"/>
                <a:gd name="connsiteY59" fmla="*/ 258461 h 626079"/>
                <a:gd name="connsiteX60" fmla="*/ 55493 w 821093"/>
                <a:gd name="connsiteY60" fmla="*/ 258461 h 626079"/>
                <a:gd name="connsiteX61" fmla="*/ 108766 w 821093"/>
                <a:gd name="connsiteY61" fmla="*/ 258461 h 626079"/>
                <a:gd name="connsiteX62" fmla="*/ 108766 w 821093"/>
                <a:gd name="connsiteY62" fmla="*/ 249584 h 626079"/>
                <a:gd name="connsiteX63" fmla="*/ 144285 w 821093"/>
                <a:gd name="connsiteY63" fmla="*/ 214065 h 626079"/>
                <a:gd name="connsiteX64" fmla="*/ 238068 w 821093"/>
                <a:gd name="connsiteY64" fmla="*/ 214065 h 626079"/>
                <a:gd name="connsiteX65" fmla="*/ 219532 w 821093"/>
                <a:gd name="connsiteY65" fmla="*/ 282055 h 626079"/>
                <a:gd name="connsiteX66" fmla="*/ 206645 w 821093"/>
                <a:gd name="connsiteY66" fmla="*/ 279407 h 626079"/>
                <a:gd name="connsiteX67" fmla="*/ 199977 w 821093"/>
                <a:gd name="connsiteY67" fmla="*/ 271853 h 626079"/>
                <a:gd name="connsiteX68" fmla="*/ 199977 w 821093"/>
                <a:gd name="connsiteY68" fmla="*/ 271853 h 626079"/>
                <a:gd name="connsiteX69" fmla="*/ 192319 w 821093"/>
                <a:gd name="connsiteY69" fmla="*/ 264119 h 626079"/>
                <a:gd name="connsiteX70" fmla="*/ 169621 w 821093"/>
                <a:gd name="connsiteY70" fmla="*/ 264119 h 626079"/>
                <a:gd name="connsiteX71" fmla="*/ 161915 w 821093"/>
                <a:gd name="connsiteY71" fmla="*/ 271825 h 626079"/>
                <a:gd name="connsiteX72" fmla="*/ 161915 w 821093"/>
                <a:gd name="connsiteY72" fmla="*/ 271825 h 626079"/>
                <a:gd name="connsiteX73" fmla="*/ 155296 w 821093"/>
                <a:gd name="connsiteY73" fmla="*/ 279445 h 626079"/>
                <a:gd name="connsiteX74" fmla="*/ 143789 w 821093"/>
                <a:gd name="connsiteY74" fmla="*/ 281712 h 626079"/>
                <a:gd name="connsiteX75" fmla="*/ 134788 w 821093"/>
                <a:gd name="connsiteY75" fmla="*/ 277102 h 626079"/>
                <a:gd name="connsiteX76" fmla="*/ 134788 w 821093"/>
                <a:gd name="connsiteY76" fmla="*/ 277035 h 626079"/>
                <a:gd name="connsiteX77" fmla="*/ 124797 w 821093"/>
                <a:gd name="connsiteY77" fmla="*/ 272692 h 626079"/>
                <a:gd name="connsiteX78" fmla="*/ 103708 w 821093"/>
                <a:gd name="connsiteY78" fmla="*/ 281064 h 626079"/>
                <a:gd name="connsiteX79" fmla="*/ 99393 w 821093"/>
                <a:gd name="connsiteY79" fmla="*/ 291065 h 626079"/>
                <a:gd name="connsiteX80" fmla="*/ 99393 w 821093"/>
                <a:gd name="connsiteY80" fmla="*/ 291065 h 626079"/>
                <a:gd name="connsiteX81" fmla="*/ 96060 w 821093"/>
                <a:gd name="connsiteY81" fmla="*/ 300514 h 626079"/>
                <a:gd name="connsiteX82" fmla="*/ 82067 w 821093"/>
                <a:gd name="connsiteY82" fmla="*/ 309810 h 626079"/>
                <a:gd name="connsiteX83" fmla="*/ 72028 w 821093"/>
                <a:gd name="connsiteY83" fmla="*/ 309153 h 626079"/>
                <a:gd name="connsiteX84" fmla="*/ 71942 w 821093"/>
                <a:gd name="connsiteY84" fmla="*/ 309068 h 626079"/>
                <a:gd name="connsiteX85" fmla="*/ 61058 w 821093"/>
                <a:gd name="connsiteY85" fmla="*/ 309065 h 626079"/>
                <a:gd name="connsiteX86" fmla="*/ 61055 w 821093"/>
                <a:gd name="connsiteY86" fmla="*/ 309068 h 626079"/>
                <a:gd name="connsiteX87" fmla="*/ 44977 w 821093"/>
                <a:gd name="connsiteY87" fmla="*/ 325146 h 626079"/>
                <a:gd name="connsiteX88" fmla="*/ 44977 w 821093"/>
                <a:gd name="connsiteY88" fmla="*/ 336042 h 626079"/>
                <a:gd name="connsiteX89" fmla="*/ 45053 w 821093"/>
                <a:gd name="connsiteY89" fmla="*/ 336118 h 626079"/>
                <a:gd name="connsiteX90" fmla="*/ 45739 w 821093"/>
                <a:gd name="connsiteY90" fmla="*/ 346186 h 626079"/>
                <a:gd name="connsiteX91" fmla="*/ 39157 w 821093"/>
                <a:gd name="connsiteY91" fmla="*/ 355873 h 626079"/>
                <a:gd name="connsiteX92" fmla="*/ 29547 w 821093"/>
                <a:gd name="connsiteY92" fmla="*/ 358959 h 626079"/>
                <a:gd name="connsiteX93" fmla="*/ 29451 w 821093"/>
                <a:gd name="connsiteY93" fmla="*/ 358912 h 626079"/>
                <a:gd name="connsiteX94" fmla="*/ 19317 w 821093"/>
                <a:gd name="connsiteY94" fmla="*/ 362931 h 626079"/>
                <a:gd name="connsiteX95" fmla="*/ 10325 w 821093"/>
                <a:gd name="connsiteY95" fmla="*/ 383763 h 626079"/>
                <a:gd name="connsiteX96" fmla="*/ 14307 w 821093"/>
                <a:gd name="connsiteY96" fmla="*/ 393888 h 626079"/>
                <a:gd name="connsiteX97" fmla="*/ 14307 w 821093"/>
                <a:gd name="connsiteY97" fmla="*/ 393888 h 626079"/>
                <a:gd name="connsiteX98" fmla="*/ 18621 w 821093"/>
                <a:gd name="connsiteY98" fmla="*/ 402946 h 626079"/>
                <a:gd name="connsiteX99" fmla="*/ 15259 w 821093"/>
                <a:gd name="connsiteY99" fmla="*/ 419377 h 626079"/>
                <a:gd name="connsiteX100" fmla="*/ 7706 w 821093"/>
                <a:gd name="connsiteY100" fmla="*/ 426044 h 626079"/>
                <a:gd name="connsiteX101" fmla="*/ 7706 w 821093"/>
                <a:gd name="connsiteY101" fmla="*/ 426044 h 626079"/>
                <a:gd name="connsiteX102" fmla="*/ 0 w 821093"/>
                <a:gd name="connsiteY102" fmla="*/ 433750 h 626079"/>
                <a:gd name="connsiteX103" fmla="*/ 0 w 821093"/>
                <a:gd name="connsiteY103" fmla="*/ 456438 h 626079"/>
                <a:gd name="connsiteX104" fmla="*/ 7696 w 821093"/>
                <a:gd name="connsiteY104" fmla="*/ 464144 h 626079"/>
                <a:gd name="connsiteX105" fmla="*/ 7696 w 821093"/>
                <a:gd name="connsiteY105" fmla="*/ 464144 h 626079"/>
                <a:gd name="connsiteX106" fmla="*/ 15316 w 821093"/>
                <a:gd name="connsiteY106" fmla="*/ 470812 h 626079"/>
                <a:gd name="connsiteX107" fmla="*/ 17574 w 821093"/>
                <a:gd name="connsiteY107" fmla="*/ 482308 h 626079"/>
                <a:gd name="connsiteX108" fmla="*/ 12964 w 821093"/>
                <a:gd name="connsiteY108" fmla="*/ 491309 h 626079"/>
                <a:gd name="connsiteX109" fmla="*/ 12897 w 821093"/>
                <a:gd name="connsiteY109" fmla="*/ 491309 h 626079"/>
                <a:gd name="connsiteX110" fmla="*/ 8592 w 821093"/>
                <a:gd name="connsiteY110" fmla="*/ 501292 h 626079"/>
                <a:gd name="connsiteX111" fmla="*/ 16964 w 821093"/>
                <a:gd name="connsiteY111" fmla="*/ 522380 h 626079"/>
                <a:gd name="connsiteX112" fmla="*/ 26965 w 821093"/>
                <a:gd name="connsiteY112" fmla="*/ 526695 h 626079"/>
                <a:gd name="connsiteX113" fmla="*/ 26965 w 821093"/>
                <a:gd name="connsiteY113" fmla="*/ 526695 h 626079"/>
                <a:gd name="connsiteX114" fmla="*/ 36414 w 821093"/>
                <a:gd name="connsiteY114" fmla="*/ 530028 h 626079"/>
                <a:gd name="connsiteX115" fmla="*/ 45710 w 821093"/>
                <a:gd name="connsiteY115" fmla="*/ 544021 h 626079"/>
                <a:gd name="connsiteX116" fmla="*/ 45053 w 821093"/>
                <a:gd name="connsiteY116" fmla="*/ 554060 h 626079"/>
                <a:gd name="connsiteX117" fmla="*/ 44968 w 821093"/>
                <a:gd name="connsiteY117" fmla="*/ 554146 h 626079"/>
                <a:gd name="connsiteX118" fmla="*/ 44968 w 821093"/>
                <a:gd name="connsiteY118" fmla="*/ 565042 h 626079"/>
                <a:gd name="connsiteX119" fmla="*/ 61017 w 821093"/>
                <a:gd name="connsiteY119" fmla="*/ 581082 h 626079"/>
                <a:gd name="connsiteX120" fmla="*/ 71901 w 821093"/>
                <a:gd name="connsiteY120" fmla="*/ 581085 h 626079"/>
                <a:gd name="connsiteX121" fmla="*/ 71904 w 821093"/>
                <a:gd name="connsiteY121" fmla="*/ 581082 h 626079"/>
                <a:gd name="connsiteX122" fmla="*/ 71980 w 821093"/>
                <a:gd name="connsiteY122" fmla="*/ 581006 h 626079"/>
                <a:gd name="connsiteX123" fmla="*/ 82048 w 821093"/>
                <a:gd name="connsiteY123" fmla="*/ 580330 h 626079"/>
                <a:gd name="connsiteX124" fmla="*/ 91735 w 821093"/>
                <a:gd name="connsiteY124" fmla="*/ 586912 h 626079"/>
                <a:gd name="connsiteX125" fmla="*/ 94821 w 821093"/>
                <a:gd name="connsiteY125" fmla="*/ 596513 h 626079"/>
                <a:gd name="connsiteX126" fmla="*/ 94821 w 821093"/>
                <a:gd name="connsiteY126" fmla="*/ 596618 h 626079"/>
                <a:gd name="connsiteX127" fmla="*/ 98841 w 821093"/>
                <a:gd name="connsiteY127" fmla="*/ 606743 h 626079"/>
                <a:gd name="connsiteX128" fmla="*/ 119672 w 821093"/>
                <a:gd name="connsiteY128" fmla="*/ 615744 h 626079"/>
                <a:gd name="connsiteX129" fmla="*/ 129797 w 821093"/>
                <a:gd name="connsiteY129" fmla="*/ 611724 h 626079"/>
                <a:gd name="connsiteX130" fmla="*/ 129797 w 821093"/>
                <a:gd name="connsiteY130" fmla="*/ 611724 h 626079"/>
                <a:gd name="connsiteX131" fmla="*/ 138855 w 821093"/>
                <a:gd name="connsiteY131" fmla="*/ 607410 h 626079"/>
                <a:gd name="connsiteX132" fmla="*/ 155334 w 821093"/>
                <a:gd name="connsiteY132" fmla="*/ 610791 h 626079"/>
                <a:gd name="connsiteX133" fmla="*/ 161954 w 821093"/>
                <a:gd name="connsiteY133" fmla="*/ 618354 h 626079"/>
                <a:gd name="connsiteX134" fmla="*/ 161954 w 821093"/>
                <a:gd name="connsiteY134" fmla="*/ 618354 h 626079"/>
                <a:gd name="connsiteX135" fmla="*/ 169659 w 821093"/>
                <a:gd name="connsiteY135" fmla="*/ 626060 h 626079"/>
                <a:gd name="connsiteX136" fmla="*/ 192357 w 821093"/>
                <a:gd name="connsiteY136" fmla="*/ 626060 h 626079"/>
                <a:gd name="connsiteX137" fmla="*/ 200054 w 821093"/>
                <a:gd name="connsiteY137" fmla="*/ 618354 h 626079"/>
                <a:gd name="connsiteX138" fmla="*/ 200054 w 821093"/>
                <a:gd name="connsiteY138" fmla="*/ 618354 h 626079"/>
                <a:gd name="connsiteX139" fmla="*/ 206721 w 821093"/>
                <a:gd name="connsiteY139" fmla="*/ 610734 h 626079"/>
                <a:gd name="connsiteX140" fmla="*/ 218218 w 821093"/>
                <a:gd name="connsiteY140" fmla="*/ 608467 h 626079"/>
                <a:gd name="connsiteX141" fmla="*/ 227219 w 821093"/>
                <a:gd name="connsiteY141" fmla="*/ 613077 h 626079"/>
                <a:gd name="connsiteX142" fmla="*/ 227219 w 821093"/>
                <a:gd name="connsiteY142" fmla="*/ 613144 h 626079"/>
                <a:gd name="connsiteX143" fmla="*/ 237220 w 821093"/>
                <a:gd name="connsiteY143" fmla="*/ 617468 h 626079"/>
                <a:gd name="connsiteX144" fmla="*/ 258308 w 821093"/>
                <a:gd name="connsiteY144" fmla="*/ 609096 h 626079"/>
                <a:gd name="connsiteX145" fmla="*/ 262639 w 821093"/>
                <a:gd name="connsiteY145" fmla="*/ 599110 h 626079"/>
                <a:gd name="connsiteX146" fmla="*/ 262633 w 821093"/>
                <a:gd name="connsiteY146" fmla="*/ 599094 h 626079"/>
                <a:gd name="connsiteX147" fmla="*/ 262633 w 821093"/>
                <a:gd name="connsiteY147" fmla="*/ 599094 h 626079"/>
                <a:gd name="connsiteX148" fmla="*/ 265976 w 821093"/>
                <a:gd name="connsiteY148" fmla="*/ 589645 h 626079"/>
                <a:gd name="connsiteX149" fmla="*/ 279968 w 821093"/>
                <a:gd name="connsiteY149" fmla="*/ 580349 h 626079"/>
                <a:gd name="connsiteX150" fmla="*/ 290008 w 821093"/>
                <a:gd name="connsiteY150" fmla="*/ 581006 h 626079"/>
                <a:gd name="connsiteX151" fmla="*/ 290093 w 821093"/>
                <a:gd name="connsiteY151" fmla="*/ 581092 h 626079"/>
                <a:gd name="connsiteX152" fmla="*/ 300978 w 821093"/>
                <a:gd name="connsiteY152" fmla="*/ 581095 h 626079"/>
                <a:gd name="connsiteX153" fmla="*/ 300981 w 821093"/>
                <a:gd name="connsiteY153" fmla="*/ 581092 h 626079"/>
                <a:gd name="connsiteX154" fmla="*/ 317030 w 821093"/>
                <a:gd name="connsiteY154" fmla="*/ 565052 h 626079"/>
                <a:gd name="connsiteX155" fmla="*/ 317030 w 821093"/>
                <a:gd name="connsiteY155" fmla="*/ 554155 h 626079"/>
                <a:gd name="connsiteX156" fmla="*/ 316954 w 821093"/>
                <a:gd name="connsiteY156" fmla="*/ 554079 h 626079"/>
                <a:gd name="connsiteX157" fmla="*/ 316278 w 821093"/>
                <a:gd name="connsiteY157" fmla="*/ 544011 h 626079"/>
                <a:gd name="connsiteX158" fmla="*/ 322850 w 821093"/>
                <a:gd name="connsiteY158" fmla="*/ 534324 h 626079"/>
                <a:gd name="connsiteX159" fmla="*/ 332451 w 821093"/>
                <a:gd name="connsiteY159" fmla="*/ 531238 h 626079"/>
                <a:gd name="connsiteX160" fmla="*/ 332556 w 821093"/>
                <a:gd name="connsiteY160" fmla="*/ 531238 h 626079"/>
                <a:gd name="connsiteX161" fmla="*/ 342681 w 821093"/>
                <a:gd name="connsiteY161" fmla="*/ 527219 h 626079"/>
                <a:gd name="connsiteX162" fmla="*/ 351682 w 821093"/>
                <a:gd name="connsiteY162" fmla="*/ 506387 h 626079"/>
                <a:gd name="connsiteX163" fmla="*/ 347663 w 821093"/>
                <a:gd name="connsiteY163" fmla="*/ 496262 h 626079"/>
                <a:gd name="connsiteX164" fmla="*/ 343338 w 821093"/>
                <a:gd name="connsiteY164" fmla="*/ 487204 h 626079"/>
                <a:gd name="connsiteX165" fmla="*/ 346720 w 821093"/>
                <a:gd name="connsiteY165" fmla="*/ 470735 h 626079"/>
                <a:gd name="connsiteX166" fmla="*/ 354282 w 821093"/>
                <a:gd name="connsiteY166" fmla="*/ 464068 h 626079"/>
                <a:gd name="connsiteX167" fmla="*/ 354282 w 821093"/>
                <a:gd name="connsiteY167" fmla="*/ 464068 h 626079"/>
                <a:gd name="connsiteX168" fmla="*/ 361979 w 821093"/>
                <a:gd name="connsiteY168" fmla="*/ 456362 h 626079"/>
                <a:gd name="connsiteX169" fmla="*/ 361979 w 821093"/>
                <a:gd name="connsiteY169" fmla="*/ 433750 h 626079"/>
                <a:gd name="connsiteX170" fmla="*/ 354273 w 821093"/>
                <a:gd name="connsiteY170" fmla="*/ 426044 h 626079"/>
                <a:gd name="connsiteX171" fmla="*/ 354244 w 821093"/>
                <a:gd name="connsiteY171" fmla="*/ 426044 h 626079"/>
                <a:gd name="connsiteX172" fmla="*/ 354244 w 821093"/>
                <a:gd name="connsiteY172" fmla="*/ 426044 h 626079"/>
                <a:gd name="connsiteX173" fmla="*/ 346624 w 821093"/>
                <a:gd name="connsiteY173" fmla="*/ 419377 h 626079"/>
                <a:gd name="connsiteX174" fmla="*/ 344357 w 821093"/>
                <a:gd name="connsiteY174" fmla="*/ 407880 h 626079"/>
                <a:gd name="connsiteX175" fmla="*/ 348967 w 821093"/>
                <a:gd name="connsiteY175" fmla="*/ 398879 h 626079"/>
                <a:gd name="connsiteX176" fmla="*/ 349044 w 821093"/>
                <a:gd name="connsiteY176" fmla="*/ 398879 h 626079"/>
                <a:gd name="connsiteX177" fmla="*/ 353399 w 821093"/>
                <a:gd name="connsiteY177" fmla="*/ 388904 h 626079"/>
                <a:gd name="connsiteX178" fmla="*/ 353397 w 821093"/>
                <a:gd name="connsiteY178" fmla="*/ 388897 h 626079"/>
                <a:gd name="connsiteX179" fmla="*/ 345024 w 821093"/>
                <a:gd name="connsiteY179" fmla="*/ 367808 h 626079"/>
                <a:gd name="connsiteX180" fmla="*/ 335023 w 821093"/>
                <a:gd name="connsiteY180" fmla="*/ 363493 h 626079"/>
                <a:gd name="connsiteX181" fmla="*/ 335023 w 821093"/>
                <a:gd name="connsiteY181" fmla="*/ 363493 h 626079"/>
                <a:gd name="connsiteX182" fmla="*/ 325574 w 821093"/>
                <a:gd name="connsiteY182" fmla="*/ 360160 h 626079"/>
                <a:gd name="connsiteX183" fmla="*/ 316278 w 821093"/>
                <a:gd name="connsiteY183" fmla="*/ 346167 h 626079"/>
                <a:gd name="connsiteX184" fmla="*/ 316944 w 821093"/>
                <a:gd name="connsiteY184" fmla="*/ 336128 h 626079"/>
                <a:gd name="connsiteX185" fmla="*/ 317030 w 821093"/>
                <a:gd name="connsiteY185" fmla="*/ 336042 h 626079"/>
                <a:gd name="connsiteX186" fmla="*/ 317030 w 821093"/>
                <a:gd name="connsiteY186" fmla="*/ 325146 h 626079"/>
                <a:gd name="connsiteX187" fmla="*/ 300914 w 821093"/>
                <a:gd name="connsiteY187" fmla="*/ 309106 h 626079"/>
                <a:gd name="connsiteX188" fmla="*/ 290030 w 821093"/>
                <a:gd name="connsiteY188" fmla="*/ 309103 h 626079"/>
                <a:gd name="connsiteX189" fmla="*/ 290027 w 821093"/>
                <a:gd name="connsiteY189" fmla="*/ 309106 h 626079"/>
                <a:gd name="connsiteX190" fmla="*/ 289951 w 821093"/>
                <a:gd name="connsiteY190" fmla="*/ 309182 h 626079"/>
                <a:gd name="connsiteX191" fmla="*/ 279873 w 821093"/>
                <a:gd name="connsiteY191" fmla="*/ 309858 h 626079"/>
                <a:gd name="connsiteX192" fmla="*/ 272548 w 821093"/>
                <a:gd name="connsiteY192" fmla="*/ 304886 h 626079"/>
                <a:gd name="connsiteX193" fmla="*/ 297313 w 821093"/>
                <a:gd name="connsiteY193" fmla="*/ 214065 h 626079"/>
                <a:gd name="connsiteX194" fmla="*/ 304114 w 821093"/>
                <a:gd name="connsiteY194" fmla="*/ 214065 h 626079"/>
                <a:gd name="connsiteX195" fmla="*/ 339633 w 821093"/>
                <a:gd name="connsiteY195" fmla="*/ 249584 h 626079"/>
                <a:gd name="connsiteX196" fmla="*/ 339633 w 821093"/>
                <a:gd name="connsiteY196" fmla="*/ 285074 h 626079"/>
                <a:gd name="connsiteX197" fmla="*/ 366303 w 821093"/>
                <a:gd name="connsiteY197" fmla="*/ 311744 h 626079"/>
                <a:gd name="connsiteX198" fmla="*/ 455095 w 821093"/>
                <a:gd name="connsiteY198" fmla="*/ 311744 h 626079"/>
                <a:gd name="connsiteX199" fmla="*/ 481765 w 821093"/>
                <a:gd name="connsiteY199" fmla="*/ 285074 h 626079"/>
                <a:gd name="connsiteX200" fmla="*/ 481765 w 821093"/>
                <a:gd name="connsiteY200" fmla="*/ 249584 h 626079"/>
                <a:gd name="connsiteX201" fmla="*/ 517227 w 821093"/>
                <a:gd name="connsiteY201" fmla="*/ 214065 h 626079"/>
                <a:gd name="connsiteX202" fmla="*/ 523780 w 821093"/>
                <a:gd name="connsiteY202" fmla="*/ 214065 h 626079"/>
                <a:gd name="connsiteX203" fmla="*/ 548545 w 821093"/>
                <a:gd name="connsiteY203" fmla="*/ 304953 h 626079"/>
                <a:gd name="connsiteX204" fmla="*/ 541172 w 821093"/>
                <a:gd name="connsiteY204" fmla="*/ 309849 h 626079"/>
                <a:gd name="connsiteX205" fmla="*/ 531133 w 821093"/>
                <a:gd name="connsiteY205" fmla="*/ 309191 h 626079"/>
                <a:gd name="connsiteX206" fmla="*/ 531047 w 821093"/>
                <a:gd name="connsiteY206" fmla="*/ 309106 h 626079"/>
                <a:gd name="connsiteX207" fmla="*/ 520163 w 821093"/>
                <a:gd name="connsiteY207" fmla="*/ 309103 h 626079"/>
                <a:gd name="connsiteX208" fmla="*/ 520160 w 821093"/>
                <a:gd name="connsiteY208" fmla="*/ 309106 h 626079"/>
                <a:gd name="connsiteX209" fmla="*/ 504111 w 821093"/>
                <a:gd name="connsiteY209" fmla="*/ 325146 h 626079"/>
                <a:gd name="connsiteX210" fmla="*/ 504111 w 821093"/>
                <a:gd name="connsiteY210" fmla="*/ 336042 h 626079"/>
                <a:gd name="connsiteX211" fmla="*/ 504187 w 821093"/>
                <a:gd name="connsiteY211" fmla="*/ 336118 h 626079"/>
                <a:gd name="connsiteX212" fmla="*/ 504863 w 821093"/>
                <a:gd name="connsiteY212" fmla="*/ 346186 h 626079"/>
                <a:gd name="connsiteX213" fmla="*/ 498291 w 821093"/>
                <a:gd name="connsiteY213" fmla="*/ 355873 h 626079"/>
                <a:gd name="connsiteX214" fmla="*/ 488690 w 821093"/>
                <a:gd name="connsiteY214" fmla="*/ 358959 h 626079"/>
                <a:gd name="connsiteX215" fmla="*/ 488585 w 821093"/>
                <a:gd name="connsiteY215" fmla="*/ 358912 h 626079"/>
                <a:gd name="connsiteX216" fmla="*/ 478460 w 821093"/>
                <a:gd name="connsiteY216" fmla="*/ 362931 h 626079"/>
                <a:gd name="connsiteX217" fmla="*/ 469459 w 821093"/>
                <a:gd name="connsiteY217" fmla="*/ 383763 h 626079"/>
                <a:gd name="connsiteX218" fmla="*/ 473478 w 821093"/>
                <a:gd name="connsiteY218" fmla="*/ 393888 h 626079"/>
                <a:gd name="connsiteX219" fmla="*/ 477803 w 821093"/>
                <a:gd name="connsiteY219" fmla="*/ 402946 h 626079"/>
                <a:gd name="connsiteX220" fmla="*/ 474421 w 821093"/>
                <a:gd name="connsiteY220" fmla="*/ 419415 h 626079"/>
                <a:gd name="connsiteX221" fmla="*/ 466858 w 821093"/>
                <a:gd name="connsiteY221" fmla="*/ 426082 h 626079"/>
                <a:gd name="connsiteX222" fmla="*/ 466858 w 821093"/>
                <a:gd name="connsiteY222" fmla="*/ 426082 h 626079"/>
                <a:gd name="connsiteX223" fmla="*/ 459162 w 821093"/>
                <a:gd name="connsiteY223" fmla="*/ 433788 h 626079"/>
                <a:gd name="connsiteX224" fmla="*/ 459162 w 821093"/>
                <a:gd name="connsiteY224" fmla="*/ 456476 h 626079"/>
                <a:gd name="connsiteX225" fmla="*/ 466858 w 821093"/>
                <a:gd name="connsiteY225" fmla="*/ 464182 h 626079"/>
                <a:gd name="connsiteX226" fmla="*/ 466858 w 821093"/>
                <a:gd name="connsiteY226" fmla="*/ 464182 h 626079"/>
                <a:gd name="connsiteX227" fmla="*/ 474478 w 821093"/>
                <a:gd name="connsiteY227" fmla="*/ 470850 h 626079"/>
                <a:gd name="connsiteX228" fmla="*/ 476745 w 821093"/>
                <a:gd name="connsiteY228" fmla="*/ 482346 h 626079"/>
                <a:gd name="connsiteX229" fmla="*/ 472135 w 821093"/>
                <a:gd name="connsiteY229" fmla="*/ 491347 h 626079"/>
                <a:gd name="connsiteX230" fmla="*/ 472059 w 821093"/>
                <a:gd name="connsiteY230" fmla="*/ 491347 h 626079"/>
                <a:gd name="connsiteX231" fmla="*/ 467697 w 821093"/>
                <a:gd name="connsiteY231" fmla="*/ 501292 h 626079"/>
                <a:gd name="connsiteX232" fmla="*/ 476069 w 821093"/>
                <a:gd name="connsiteY232" fmla="*/ 522380 h 626079"/>
                <a:gd name="connsiteX233" fmla="*/ 486070 w 821093"/>
                <a:gd name="connsiteY233" fmla="*/ 526695 h 626079"/>
                <a:gd name="connsiteX234" fmla="*/ 486070 w 821093"/>
                <a:gd name="connsiteY234" fmla="*/ 526695 h 626079"/>
                <a:gd name="connsiteX235" fmla="*/ 495519 w 821093"/>
                <a:gd name="connsiteY235" fmla="*/ 530028 h 626079"/>
                <a:gd name="connsiteX236" fmla="*/ 504815 w 821093"/>
                <a:gd name="connsiteY236" fmla="*/ 544021 h 626079"/>
                <a:gd name="connsiteX237" fmla="*/ 504149 w 821093"/>
                <a:gd name="connsiteY237" fmla="*/ 554060 h 626079"/>
                <a:gd name="connsiteX238" fmla="*/ 504063 w 821093"/>
                <a:gd name="connsiteY238" fmla="*/ 554146 h 626079"/>
                <a:gd name="connsiteX239" fmla="*/ 504063 w 821093"/>
                <a:gd name="connsiteY239" fmla="*/ 565042 h 626079"/>
                <a:gd name="connsiteX240" fmla="*/ 520113 w 821093"/>
                <a:gd name="connsiteY240" fmla="*/ 581082 h 626079"/>
                <a:gd name="connsiteX241" fmla="*/ 530997 w 821093"/>
                <a:gd name="connsiteY241" fmla="*/ 581085 h 626079"/>
                <a:gd name="connsiteX242" fmla="*/ 531000 w 821093"/>
                <a:gd name="connsiteY242" fmla="*/ 581082 h 626079"/>
                <a:gd name="connsiteX243" fmla="*/ 531076 w 821093"/>
                <a:gd name="connsiteY243" fmla="*/ 581006 h 626079"/>
                <a:gd name="connsiteX244" fmla="*/ 541153 w 821093"/>
                <a:gd name="connsiteY244" fmla="*/ 580330 h 626079"/>
                <a:gd name="connsiteX245" fmla="*/ 550840 w 821093"/>
                <a:gd name="connsiteY245" fmla="*/ 586912 h 626079"/>
                <a:gd name="connsiteX246" fmla="*/ 553993 w 821093"/>
                <a:gd name="connsiteY246" fmla="*/ 596542 h 626079"/>
                <a:gd name="connsiteX247" fmla="*/ 553945 w 821093"/>
                <a:gd name="connsiteY247" fmla="*/ 596646 h 626079"/>
                <a:gd name="connsiteX248" fmla="*/ 557965 w 821093"/>
                <a:gd name="connsiteY248" fmla="*/ 606771 h 626079"/>
                <a:gd name="connsiteX249" fmla="*/ 578796 w 821093"/>
                <a:gd name="connsiteY249" fmla="*/ 615773 h 626079"/>
                <a:gd name="connsiteX250" fmla="*/ 588921 w 821093"/>
                <a:gd name="connsiteY250" fmla="*/ 611753 h 626079"/>
                <a:gd name="connsiteX251" fmla="*/ 588921 w 821093"/>
                <a:gd name="connsiteY251" fmla="*/ 611753 h 626079"/>
                <a:gd name="connsiteX252" fmla="*/ 597980 w 821093"/>
                <a:gd name="connsiteY252" fmla="*/ 607438 h 626079"/>
                <a:gd name="connsiteX253" fmla="*/ 614448 w 821093"/>
                <a:gd name="connsiteY253" fmla="*/ 610820 h 626079"/>
                <a:gd name="connsiteX254" fmla="*/ 621116 w 821093"/>
                <a:gd name="connsiteY254" fmla="*/ 618373 h 626079"/>
                <a:gd name="connsiteX255" fmla="*/ 621116 w 821093"/>
                <a:gd name="connsiteY255" fmla="*/ 618373 h 626079"/>
                <a:gd name="connsiteX256" fmla="*/ 628812 w 821093"/>
                <a:gd name="connsiteY256" fmla="*/ 626079 h 626079"/>
                <a:gd name="connsiteX257" fmla="*/ 651510 w 821093"/>
                <a:gd name="connsiteY257" fmla="*/ 626079 h 626079"/>
                <a:gd name="connsiteX258" fmla="*/ 659216 w 821093"/>
                <a:gd name="connsiteY258" fmla="*/ 618373 h 626079"/>
                <a:gd name="connsiteX259" fmla="*/ 659216 w 821093"/>
                <a:gd name="connsiteY259" fmla="*/ 618373 h 626079"/>
                <a:gd name="connsiteX260" fmla="*/ 665883 w 821093"/>
                <a:gd name="connsiteY260" fmla="*/ 610753 h 626079"/>
                <a:gd name="connsiteX261" fmla="*/ 677389 w 821093"/>
                <a:gd name="connsiteY261" fmla="*/ 608486 h 626079"/>
                <a:gd name="connsiteX262" fmla="*/ 686391 w 821093"/>
                <a:gd name="connsiteY262" fmla="*/ 613096 h 626079"/>
                <a:gd name="connsiteX263" fmla="*/ 686391 w 821093"/>
                <a:gd name="connsiteY263" fmla="*/ 613163 h 626079"/>
                <a:gd name="connsiteX264" fmla="*/ 696297 w 821093"/>
                <a:gd name="connsiteY264" fmla="*/ 617497 h 626079"/>
                <a:gd name="connsiteX265" fmla="*/ 717385 w 821093"/>
                <a:gd name="connsiteY265" fmla="*/ 609124 h 626079"/>
                <a:gd name="connsiteX266" fmla="*/ 721700 w 821093"/>
                <a:gd name="connsiteY266" fmla="*/ 599123 h 626079"/>
                <a:gd name="connsiteX267" fmla="*/ 721700 w 821093"/>
                <a:gd name="connsiteY267" fmla="*/ 599123 h 626079"/>
                <a:gd name="connsiteX268" fmla="*/ 725033 w 821093"/>
                <a:gd name="connsiteY268" fmla="*/ 589674 h 626079"/>
                <a:gd name="connsiteX269" fmla="*/ 739026 w 821093"/>
                <a:gd name="connsiteY269" fmla="*/ 580378 h 626079"/>
                <a:gd name="connsiteX270" fmla="*/ 749065 w 821093"/>
                <a:gd name="connsiteY270" fmla="*/ 581035 h 626079"/>
                <a:gd name="connsiteX271" fmla="*/ 749151 w 821093"/>
                <a:gd name="connsiteY271" fmla="*/ 581121 h 626079"/>
                <a:gd name="connsiteX272" fmla="*/ 760035 w 821093"/>
                <a:gd name="connsiteY272" fmla="*/ 581123 h 626079"/>
                <a:gd name="connsiteX273" fmla="*/ 760038 w 821093"/>
                <a:gd name="connsiteY273" fmla="*/ 581121 h 626079"/>
                <a:gd name="connsiteX274" fmla="*/ 776087 w 821093"/>
                <a:gd name="connsiteY274" fmla="*/ 565080 h 626079"/>
                <a:gd name="connsiteX275" fmla="*/ 776087 w 821093"/>
                <a:gd name="connsiteY275" fmla="*/ 554184 h 626079"/>
                <a:gd name="connsiteX276" fmla="*/ 776011 w 821093"/>
                <a:gd name="connsiteY276" fmla="*/ 554108 h 626079"/>
                <a:gd name="connsiteX277" fmla="*/ 775335 w 821093"/>
                <a:gd name="connsiteY277" fmla="*/ 544040 h 626079"/>
                <a:gd name="connsiteX278" fmla="*/ 781917 w 821093"/>
                <a:gd name="connsiteY278" fmla="*/ 534353 h 626079"/>
                <a:gd name="connsiteX279" fmla="*/ 791547 w 821093"/>
                <a:gd name="connsiteY279" fmla="*/ 531229 h 626079"/>
                <a:gd name="connsiteX280" fmla="*/ 791642 w 821093"/>
                <a:gd name="connsiteY280" fmla="*/ 531229 h 626079"/>
                <a:gd name="connsiteX281" fmla="*/ 801776 w 821093"/>
                <a:gd name="connsiteY281" fmla="*/ 527209 h 626079"/>
                <a:gd name="connsiteX282" fmla="*/ 810768 w 821093"/>
                <a:gd name="connsiteY282" fmla="*/ 506378 h 626079"/>
                <a:gd name="connsiteX283" fmla="*/ 806748 w 821093"/>
                <a:gd name="connsiteY283" fmla="*/ 496253 h 626079"/>
                <a:gd name="connsiteX284" fmla="*/ 806748 w 821093"/>
                <a:gd name="connsiteY284" fmla="*/ 496253 h 626079"/>
                <a:gd name="connsiteX285" fmla="*/ 802434 w 821093"/>
                <a:gd name="connsiteY285" fmla="*/ 487195 h 626079"/>
                <a:gd name="connsiteX286" fmla="*/ 805834 w 821093"/>
                <a:gd name="connsiteY286" fmla="*/ 470812 h 626079"/>
                <a:gd name="connsiteX287" fmla="*/ 813387 w 821093"/>
                <a:gd name="connsiteY287" fmla="*/ 464144 h 626079"/>
                <a:gd name="connsiteX288" fmla="*/ 813387 w 821093"/>
                <a:gd name="connsiteY288" fmla="*/ 464144 h 626079"/>
                <a:gd name="connsiteX289" fmla="*/ 821093 w 821093"/>
                <a:gd name="connsiteY289" fmla="*/ 456438 h 626079"/>
                <a:gd name="connsiteX290" fmla="*/ 821093 w 821093"/>
                <a:gd name="connsiteY290" fmla="*/ 433750 h 626079"/>
                <a:gd name="connsiteX291" fmla="*/ 813397 w 821093"/>
                <a:gd name="connsiteY291" fmla="*/ 426044 h 626079"/>
                <a:gd name="connsiteX292" fmla="*/ 180994 w 821093"/>
                <a:gd name="connsiteY292" fmla="*/ 506892 h 626079"/>
                <a:gd name="connsiteX293" fmla="*/ 119167 w 821093"/>
                <a:gd name="connsiteY293" fmla="*/ 445123 h 626079"/>
                <a:gd name="connsiteX294" fmla="*/ 180937 w 821093"/>
                <a:gd name="connsiteY294" fmla="*/ 383296 h 626079"/>
                <a:gd name="connsiteX295" fmla="*/ 242764 w 821093"/>
                <a:gd name="connsiteY295" fmla="*/ 445065 h 626079"/>
                <a:gd name="connsiteX296" fmla="*/ 242764 w 821093"/>
                <a:gd name="connsiteY296" fmla="*/ 445094 h 626079"/>
                <a:gd name="connsiteX297" fmla="*/ 180994 w 821093"/>
                <a:gd name="connsiteY297" fmla="*/ 506892 h 626079"/>
                <a:gd name="connsiteX298" fmla="*/ 445789 w 821093"/>
                <a:gd name="connsiteY298" fmla="*/ 89754 h 626079"/>
                <a:gd name="connsiteX299" fmla="*/ 445789 w 821093"/>
                <a:gd name="connsiteY299" fmla="*/ 25994 h 626079"/>
                <a:gd name="connsiteX300" fmla="*/ 530562 w 821093"/>
                <a:gd name="connsiteY300" fmla="*/ 25994 h 626079"/>
                <a:gd name="connsiteX301" fmla="*/ 544182 w 821093"/>
                <a:gd name="connsiteY301" fmla="*/ 34081 h 626079"/>
                <a:gd name="connsiteX302" fmla="*/ 574548 w 821093"/>
                <a:gd name="connsiteY302" fmla="*/ 89745 h 626079"/>
                <a:gd name="connsiteX303" fmla="*/ 445789 w 821093"/>
                <a:gd name="connsiteY303" fmla="*/ 89745 h 626079"/>
                <a:gd name="connsiteX304" fmla="*/ 445789 w 821093"/>
                <a:gd name="connsiteY304" fmla="*/ 89754 h 626079"/>
                <a:gd name="connsiteX305" fmla="*/ 640099 w 821093"/>
                <a:gd name="connsiteY305" fmla="*/ 506892 h 626079"/>
                <a:gd name="connsiteX306" fmla="*/ 578329 w 821093"/>
                <a:gd name="connsiteY306" fmla="*/ 445065 h 626079"/>
                <a:gd name="connsiteX307" fmla="*/ 640156 w 821093"/>
                <a:gd name="connsiteY307" fmla="*/ 383296 h 626079"/>
                <a:gd name="connsiteX308" fmla="*/ 701926 w 821093"/>
                <a:gd name="connsiteY308" fmla="*/ 445094 h 626079"/>
                <a:gd name="connsiteX309" fmla="*/ 640099 w 821093"/>
                <a:gd name="connsiteY309" fmla="*/ 506892 h 626079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82790 w 821093"/>
                <a:gd name="connsiteY53" fmla="*/ 26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45789 w 821093"/>
                <a:gd name="connsiteY299" fmla="*/ 12209 h 612294"/>
                <a:gd name="connsiteX300" fmla="*/ 530562 w 821093"/>
                <a:gd name="connsiteY300" fmla="*/ 12209 h 612294"/>
                <a:gd name="connsiteX301" fmla="*/ 544182 w 821093"/>
                <a:gd name="connsiteY301" fmla="*/ 20296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45789 w 821093"/>
                <a:gd name="connsiteY299" fmla="*/ 12209 h 612294"/>
                <a:gd name="connsiteX300" fmla="*/ 530562 w 821093"/>
                <a:gd name="connsiteY300" fmla="*/ 12209 h 612294"/>
                <a:gd name="connsiteX301" fmla="*/ 544182 w 821093"/>
                <a:gd name="connsiteY301" fmla="*/ 20296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98176 w 821093"/>
                <a:gd name="connsiteY299" fmla="*/ 71740 h 612294"/>
                <a:gd name="connsiteX300" fmla="*/ 530562 w 821093"/>
                <a:gd name="connsiteY300" fmla="*/ 12209 h 612294"/>
                <a:gd name="connsiteX301" fmla="*/ 544182 w 821093"/>
                <a:gd name="connsiteY301" fmla="*/ 20296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98176 w 821093"/>
                <a:gd name="connsiteY299" fmla="*/ 71740 h 612294"/>
                <a:gd name="connsiteX300" fmla="*/ 530562 w 821093"/>
                <a:gd name="connsiteY300" fmla="*/ 12209 h 612294"/>
                <a:gd name="connsiteX301" fmla="*/ 556088 w 821093"/>
                <a:gd name="connsiteY301" fmla="*/ 86971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98176 w 821093"/>
                <a:gd name="connsiteY299" fmla="*/ 71740 h 612294"/>
                <a:gd name="connsiteX300" fmla="*/ 532943 w 821093"/>
                <a:gd name="connsiteY300" fmla="*/ 88409 h 612294"/>
                <a:gd name="connsiteX301" fmla="*/ 556088 w 821093"/>
                <a:gd name="connsiteY301" fmla="*/ 86971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340519 h 540554"/>
                <a:gd name="connsiteX1" fmla="*/ 813397 w 821093"/>
                <a:gd name="connsiteY1" fmla="*/ 340519 h 540554"/>
                <a:gd name="connsiteX2" fmla="*/ 805777 w 821093"/>
                <a:gd name="connsiteY2" fmla="*/ 333852 h 540554"/>
                <a:gd name="connsiteX3" fmla="*/ 803520 w 821093"/>
                <a:gd name="connsiteY3" fmla="*/ 322355 h 540554"/>
                <a:gd name="connsiteX4" fmla="*/ 808130 w 821093"/>
                <a:gd name="connsiteY4" fmla="*/ 313354 h 540554"/>
                <a:gd name="connsiteX5" fmla="*/ 808196 w 821093"/>
                <a:gd name="connsiteY5" fmla="*/ 313354 h 540554"/>
                <a:gd name="connsiteX6" fmla="*/ 812502 w 821093"/>
                <a:gd name="connsiteY6" fmla="*/ 303372 h 540554"/>
                <a:gd name="connsiteX7" fmla="*/ 804129 w 821093"/>
                <a:gd name="connsiteY7" fmla="*/ 282283 h 540554"/>
                <a:gd name="connsiteX8" fmla="*/ 794128 w 821093"/>
                <a:gd name="connsiteY8" fmla="*/ 277968 h 540554"/>
                <a:gd name="connsiteX9" fmla="*/ 794128 w 821093"/>
                <a:gd name="connsiteY9" fmla="*/ 277968 h 540554"/>
                <a:gd name="connsiteX10" fmla="*/ 784679 w 821093"/>
                <a:gd name="connsiteY10" fmla="*/ 274635 h 540554"/>
                <a:gd name="connsiteX11" fmla="*/ 775383 w 821093"/>
                <a:gd name="connsiteY11" fmla="*/ 260642 h 540554"/>
                <a:gd name="connsiteX12" fmla="*/ 776040 w 821093"/>
                <a:gd name="connsiteY12" fmla="*/ 250603 h 540554"/>
                <a:gd name="connsiteX13" fmla="*/ 776126 w 821093"/>
                <a:gd name="connsiteY13" fmla="*/ 250517 h 540554"/>
                <a:gd name="connsiteX14" fmla="*/ 776126 w 821093"/>
                <a:gd name="connsiteY14" fmla="*/ 239621 h 540554"/>
                <a:gd name="connsiteX15" fmla="*/ 760114 w 821093"/>
                <a:gd name="connsiteY15" fmla="*/ 223581 h 540554"/>
                <a:gd name="connsiteX16" fmla="*/ 749230 w 821093"/>
                <a:gd name="connsiteY16" fmla="*/ 223578 h 540554"/>
                <a:gd name="connsiteX17" fmla="*/ 749227 w 821093"/>
                <a:gd name="connsiteY17" fmla="*/ 223581 h 540554"/>
                <a:gd name="connsiteX18" fmla="*/ 749151 w 821093"/>
                <a:gd name="connsiteY18" fmla="*/ 223657 h 540554"/>
                <a:gd name="connsiteX19" fmla="*/ 739083 w 821093"/>
                <a:gd name="connsiteY19" fmla="*/ 224333 h 540554"/>
                <a:gd name="connsiteX20" fmla="*/ 729396 w 821093"/>
                <a:gd name="connsiteY20" fmla="*/ 217751 h 540554"/>
                <a:gd name="connsiteX21" fmla="*/ 726310 w 821093"/>
                <a:gd name="connsiteY21" fmla="*/ 208150 h 540554"/>
                <a:gd name="connsiteX22" fmla="*/ 726310 w 821093"/>
                <a:gd name="connsiteY22" fmla="*/ 208045 h 540554"/>
                <a:gd name="connsiteX23" fmla="*/ 722290 w 821093"/>
                <a:gd name="connsiteY23" fmla="*/ 197920 h 540554"/>
                <a:gd name="connsiteX24" fmla="*/ 701459 w 821093"/>
                <a:gd name="connsiteY24" fmla="*/ 188919 h 540554"/>
                <a:gd name="connsiteX25" fmla="*/ 691334 w 821093"/>
                <a:gd name="connsiteY25" fmla="*/ 192939 h 540554"/>
                <a:gd name="connsiteX26" fmla="*/ 691334 w 821093"/>
                <a:gd name="connsiteY26" fmla="*/ 192939 h 540554"/>
                <a:gd name="connsiteX27" fmla="*/ 682276 w 821093"/>
                <a:gd name="connsiteY27" fmla="*/ 197254 h 540554"/>
                <a:gd name="connsiteX28" fmla="*/ 665798 w 821093"/>
                <a:gd name="connsiteY28" fmla="*/ 193872 h 540554"/>
                <a:gd name="connsiteX29" fmla="*/ 659130 w 821093"/>
                <a:gd name="connsiteY29" fmla="*/ 186309 h 540554"/>
                <a:gd name="connsiteX30" fmla="*/ 659130 w 821093"/>
                <a:gd name="connsiteY30" fmla="*/ 186309 h 540554"/>
                <a:gd name="connsiteX31" fmla="*/ 651472 w 821093"/>
                <a:gd name="connsiteY31" fmla="*/ 178594 h 540554"/>
                <a:gd name="connsiteX32" fmla="*/ 628774 w 821093"/>
                <a:gd name="connsiteY32" fmla="*/ 178594 h 540554"/>
                <a:gd name="connsiteX33" fmla="*/ 621078 w 821093"/>
                <a:gd name="connsiteY33" fmla="*/ 186300 h 540554"/>
                <a:gd name="connsiteX34" fmla="*/ 621078 w 821093"/>
                <a:gd name="connsiteY34" fmla="*/ 186300 h 540554"/>
                <a:gd name="connsiteX35" fmla="*/ 614410 w 821093"/>
                <a:gd name="connsiteY35" fmla="*/ 193920 h 540554"/>
                <a:gd name="connsiteX36" fmla="*/ 602913 w 821093"/>
                <a:gd name="connsiteY36" fmla="*/ 196187 h 540554"/>
                <a:gd name="connsiteX37" fmla="*/ 601447 w 821093"/>
                <a:gd name="connsiteY37" fmla="*/ 196263 h 540554"/>
                <a:gd name="connsiteX38" fmla="*/ 582987 w 821093"/>
                <a:gd name="connsiteY38" fmla="*/ 128559 h 540554"/>
                <a:gd name="connsiteX39" fmla="*/ 677056 w 821093"/>
                <a:gd name="connsiteY39" fmla="*/ 128559 h 540554"/>
                <a:gd name="connsiteX40" fmla="*/ 712575 w 821093"/>
                <a:gd name="connsiteY40" fmla="*/ 164078 h 540554"/>
                <a:gd name="connsiteX41" fmla="*/ 721452 w 821093"/>
                <a:gd name="connsiteY41" fmla="*/ 172955 h 540554"/>
                <a:gd name="connsiteX42" fmla="*/ 783612 w 821093"/>
                <a:gd name="connsiteY42" fmla="*/ 172955 h 540554"/>
                <a:gd name="connsiteX43" fmla="*/ 801367 w 821093"/>
                <a:gd name="connsiteY43" fmla="*/ 155220 h 540554"/>
                <a:gd name="connsiteX44" fmla="*/ 801367 w 821093"/>
                <a:gd name="connsiteY44" fmla="*/ 155201 h 540554"/>
                <a:gd name="connsiteX45" fmla="*/ 801367 w 821093"/>
                <a:gd name="connsiteY45" fmla="*/ 137427 h 540554"/>
                <a:gd name="connsiteX46" fmla="*/ 783622 w 821093"/>
                <a:gd name="connsiteY46" fmla="*/ 119663 h 540554"/>
                <a:gd name="connsiteX47" fmla="*/ 783612 w 821093"/>
                <a:gd name="connsiteY47" fmla="*/ 119663 h 540554"/>
                <a:gd name="connsiteX48" fmla="*/ 783612 w 821093"/>
                <a:gd name="connsiteY48" fmla="*/ 111281 h 540554"/>
                <a:gd name="connsiteX49" fmla="*/ 713613 w 821093"/>
                <a:gd name="connsiteY49" fmla="*/ 25013 h 540554"/>
                <a:gd name="connsiteX50" fmla="*/ 618363 w 821093"/>
                <a:gd name="connsiteY50" fmla="*/ 4963 h 540554"/>
                <a:gd name="connsiteX51" fmla="*/ 572882 w 821093"/>
                <a:gd name="connsiteY51" fmla="*/ 20812 h 540554"/>
                <a:gd name="connsiteX52" fmla="*/ 554374 w 821093"/>
                <a:gd name="connsiteY52" fmla="*/ 9526 h 540554"/>
                <a:gd name="connsiteX53" fmla="*/ 397078 w 821093"/>
                <a:gd name="connsiteY53" fmla="*/ 7144 h 540554"/>
                <a:gd name="connsiteX54" fmla="*/ 365646 w 821093"/>
                <a:gd name="connsiteY54" fmla="*/ 16222 h 540554"/>
                <a:gd name="connsiteX55" fmla="*/ 352025 w 821093"/>
                <a:gd name="connsiteY55" fmla="*/ 13107 h 540554"/>
                <a:gd name="connsiteX56" fmla="*/ 73247 w 821093"/>
                <a:gd name="connsiteY56" fmla="*/ 13107 h 540554"/>
                <a:gd name="connsiteX57" fmla="*/ 37729 w 821093"/>
                <a:gd name="connsiteY57" fmla="*/ 48625 h 540554"/>
                <a:gd name="connsiteX58" fmla="*/ 37729 w 821093"/>
                <a:gd name="connsiteY58" fmla="*/ 155182 h 540554"/>
                <a:gd name="connsiteX59" fmla="*/ 55483 w 821093"/>
                <a:gd name="connsiteY59" fmla="*/ 172936 h 540554"/>
                <a:gd name="connsiteX60" fmla="*/ 55493 w 821093"/>
                <a:gd name="connsiteY60" fmla="*/ 172936 h 540554"/>
                <a:gd name="connsiteX61" fmla="*/ 108766 w 821093"/>
                <a:gd name="connsiteY61" fmla="*/ 172936 h 540554"/>
                <a:gd name="connsiteX62" fmla="*/ 108766 w 821093"/>
                <a:gd name="connsiteY62" fmla="*/ 164059 h 540554"/>
                <a:gd name="connsiteX63" fmla="*/ 144285 w 821093"/>
                <a:gd name="connsiteY63" fmla="*/ 128540 h 540554"/>
                <a:gd name="connsiteX64" fmla="*/ 238068 w 821093"/>
                <a:gd name="connsiteY64" fmla="*/ 128540 h 540554"/>
                <a:gd name="connsiteX65" fmla="*/ 219532 w 821093"/>
                <a:gd name="connsiteY65" fmla="*/ 196530 h 540554"/>
                <a:gd name="connsiteX66" fmla="*/ 206645 w 821093"/>
                <a:gd name="connsiteY66" fmla="*/ 193882 h 540554"/>
                <a:gd name="connsiteX67" fmla="*/ 199977 w 821093"/>
                <a:gd name="connsiteY67" fmla="*/ 186328 h 540554"/>
                <a:gd name="connsiteX68" fmla="*/ 199977 w 821093"/>
                <a:gd name="connsiteY68" fmla="*/ 186328 h 540554"/>
                <a:gd name="connsiteX69" fmla="*/ 192319 w 821093"/>
                <a:gd name="connsiteY69" fmla="*/ 178594 h 540554"/>
                <a:gd name="connsiteX70" fmla="*/ 169621 w 821093"/>
                <a:gd name="connsiteY70" fmla="*/ 178594 h 540554"/>
                <a:gd name="connsiteX71" fmla="*/ 161915 w 821093"/>
                <a:gd name="connsiteY71" fmla="*/ 186300 h 540554"/>
                <a:gd name="connsiteX72" fmla="*/ 161915 w 821093"/>
                <a:gd name="connsiteY72" fmla="*/ 186300 h 540554"/>
                <a:gd name="connsiteX73" fmla="*/ 155296 w 821093"/>
                <a:gd name="connsiteY73" fmla="*/ 193920 h 540554"/>
                <a:gd name="connsiteX74" fmla="*/ 143789 w 821093"/>
                <a:gd name="connsiteY74" fmla="*/ 196187 h 540554"/>
                <a:gd name="connsiteX75" fmla="*/ 134788 w 821093"/>
                <a:gd name="connsiteY75" fmla="*/ 191577 h 540554"/>
                <a:gd name="connsiteX76" fmla="*/ 134788 w 821093"/>
                <a:gd name="connsiteY76" fmla="*/ 191510 h 540554"/>
                <a:gd name="connsiteX77" fmla="*/ 124797 w 821093"/>
                <a:gd name="connsiteY77" fmla="*/ 187167 h 540554"/>
                <a:gd name="connsiteX78" fmla="*/ 103708 w 821093"/>
                <a:gd name="connsiteY78" fmla="*/ 195539 h 540554"/>
                <a:gd name="connsiteX79" fmla="*/ 99393 w 821093"/>
                <a:gd name="connsiteY79" fmla="*/ 205540 h 540554"/>
                <a:gd name="connsiteX80" fmla="*/ 99393 w 821093"/>
                <a:gd name="connsiteY80" fmla="*/ 205540 h 540554"/>
                <a:gd name="connsiteX81" fmla="*/ 96060 w 821093"/>
                <a:gd name="connsiteY81" fmla="*/ 214989 h 540554"/>
                <a:gd name="connsiteX82" fmla="*/ 82067 w 821093"/>
                <a:gd name="connsiteY82" fmla="*/ 224285 h 540554"/>
                <a:gd name="connsiteX83" fmla="*/ 72028 w 821093"/>
                <a:gd name="connsiteY83" fmla="*/ 223628 h 540554"/>
                <a:gd name="connsiteX84" fmla="*/ 71942 w 821093"/>
                <a:gd name="connsiteY84" fmla="*/ 223543 h 540554"/>
                <a:gd name="connsiteX85" fmla="*/ 61058 w 821093"/>
                <a:gd name="connsiteY85" fmla="*/ 223540 h 540554"/>
                <a:gd name="connsiteX86" fmla="*/ 61055 w 821093"/>
                <a:gd name="connsiteY86" fmla="*/ 223543 h 540554"/>
                <a:gd name="connsiteX87" fmla="*/ 44977 w 821093"/>
                <a:gd name="connsiteY87" fmla="*/ 239621 h 540554"/>
                <a:gd name="connsiteX88" fmla="*/ 44977 w 821093"/>
                <a:gd name="connsiteY88" fmla="*/ 250517 h 540554"/>
                <a:gd name="connsiteX89" fmla="*/ 45053 w 821093"/>
                <a:gd name="connsiteY89" fmla="*/ 250593 h 540554"/>
                <a:gd name="connsiteX90" fmla="*/ 45739 w 821093"/>
                <a:gd name="connsiteY90" fmla="*/ 260661 h 540554"/>
                <a:gd name="connsiteX91" fmla="*/ 39157 w 821093"/>
                <a:gd name="connsiteY91" fmla="*/ 270348 h 540554"/>
                <a:gd name="connsiteX92" fmla="*/ 29547 w 821093"/>
                <a:gd name="connsiteY92" fmla="*/ 273434 h 540554"/>
                <a:gd name="connsiteX93" fmla="*/ 29451 w 821093"/>
                <a:gd name="connsiteY93" fmla="*/ 273387 h 540554"/>
                <a:gd name="connsiteX94" fmla="*/ 19317 w 821093"/>
                <a:gd name="connsiteY94" fmla="*/ 277406 h 540554"/>
                <a:gd name="connsiteX95" fmla="*/ 10325 w 821093"/>
                <a:gd name="connsiteY95" fmla="*/ 298238 h 540554"/>
                <a:gd name="connsiteX96" fmla="*/ 14307 w 821093"/>
                <a:gd name="connsiteY96" fmla="*/ 308363 h 540554"/>
                <a:gd name="connsiteX97" fmla="*/ 14307 w 821093"/>
                <a:gd name="connsiteY97" fmla="*/ 308363 h 540554"/>
                <a:gd name="connsiteX98" fmla="*/ 18621 w 821093"/>
                <a:gd name="connsiteY98" fmla="*/ 317421 h 540554"/>
                <a:gd name="connsiteX99" fmla="*/ 15259 w 821093"/>
                <a:gd name="connsiteY99" fmla="*/ 333852 h 540554"/>
                <a:gd name="connsiteX100" fmla="*/ 7706 w 821093"/>
                <a:gd name="connsiteY100" fmla="*/ 340519 h 540554"/>
                <a:gd name="connsiteX101" fmla="*/ 7706 w 821093"/>
                <a:gd name="connsiteY101" fmla="*/ 340519 h 540554"/>
                <a:gd name="connsiteX102" fmla="*/ 0 w 821093"/>
                <a:gd name="connsiteY102" fmla="*/ 348225 h 540554"/>
                <a:gd name="connsiteX103" fmla="*/ 0 w 821093"/>
                <a:gd name="connsiteY103" fmla="*/ 370913 h 540554"/>
                <a:gd name="connsiteX104" fmla="*/ 7696 w 821093"/>
                <a:gd name="connsiteY104" fmla="*/ 378619 h 540554"/>
                <a:gd name="connsiteX105" fmla="*/ 7696 w 821093"/>
                <a:gd name="connsiteY105" fmla="*/ 378619 h 540554"/>
                <a:gd name="connsiteX106" fmla="*/ 15316 w 821093"/>
                <a:gd name="connsiteY106" fmla="*/ 385287 h 540554"/>
                <a:gd name="connsiteX107" fmla="*/ 17574 w 821093"/>
                <a:gd name="connsiteY107" fmla="*/ 396783 h 540554"/>
                <a:gd name="connsiteX108" fmla="*/ 12964 w 821093"/>
                <a:gd name="connsiteY108" fmla="*/ 405784 h 540554"/>
                <a:gd name="connsiteX109" fmla="*/ 12897 w 821093"/>
                <a:gd name="connsiteY109" fmla="*/ 405784 h 540554"/>
                <a:gd name="connsiteX110" fmla="*/ 8592 w 821093"/>
                <a:gd name="connsiteY110" fmla="*/ 415767 h 540554"/>
                <a:gd name="connsiteX111" fmla="*/ 16964 w 821093"/>
                <a:gd name="connsiteY111" fmla="*/ 436855 h 540554"/>
                <a:gd name="connsiteX112" fmla="*/ 26965 w 821093"/>
                <a:gd name="connsiteY112" fmla="*/ 441170 h 540554"/>
                <a:gd name="connsiteX113" fmla="*/ 26965 w 821093"/>
                <a:gd name="connsiteY113" fmla="*/ 441170 h 540554"/>
                <a:gd name="connsiteX114" fmla="*/ 36414 w 821093"/>
                <a:gd name="connsiteY114" fmla="*/ 444503 h 540554"/>
                <a:gd name="connsiteX115" fmla="*/ 45710 w 821093"/>
                <a:gd name="connsiteY115" fmla="*/ 458496 h 540554"/>
                <a:gd name="connsiteX116" fmla="*/ 45053 w 821093"/>
                <a:gd name="connsiteY116" fmla="*/ 468535 h 540554"/>
                <a:gd name="connsiteX117" fmla="*/ 44968 w 821093"/>
                <a:gd name="connsiteY117" fmla="*/ 468621 h 540554"/>
                <a:gd name="connsiteX118" fmla="*/ 44968 w 821093"/>
                <a:gd name="connsiteY118" fmla="*/ 479517 h 540554"/>
                <a:gd name="connsiteX119" fmla="*/ 61017 w 821093"/>
                <a:gd name="connsiteY119" fmla="*/ 495557 h 540554"/>
                <a:gd name="connsiteX120" fmla="*/ 71901 w 821093"/>
                <a:gd name="connsiteY120" fmla="*/ 495560 h 540554"/>
                <a:gd name="connsiteX121" fmla="*/ 71904 w 821093"/>
                <a:gd name="connsiteY121" fmla="*/ 495557 h 540554"/>
                <a:gd name="connsiteX122" fmla="*/ 71980 w 821093"/>
                <a:gd name="connsiteY122" fmla="*/ 495481 h 540554"/>
                <a:gd name="connsiteX123" fmla="*/ 82048 w 821093"/>
                <a:gd name="connsiteY123" fmla="*/ 494805 h 540554"/>
                <a:gd name="connsiteX124" fmla="*/ 91735 w 821093"/>
                <a:gd name="connsiteY124" fmla="*/ 501387 h 540554"/>
                <a:gd name="connsiteX125" fmla="*/ 94821 w 821093"/>
                <a:gd name="connsiteY125" fmla="*/ 510988 h 540554"/>
                <a:gd name="connsiteX126" fmla="*/ 94821 w 821093"/>
                <a:gd name="connsiteY126" fmla="*/ 511093 h 540554"/>
                <a:gd name="connsiteX127" fmla="*/ 98841 w 821093"/>
                <a:gd name="connsiteY127" fmla="*/ 521218 h 540554"/>
                <a:gd name="connsiteX128" fmla="*/ 119672 w 821093"/>
                <a:gd name="connsiteY128" fmla="*/ 530219 h 540554"/>
                <a:gd name="connsiteX129" fmla="*/ 129797 w 821093"/>
                <a:gd name="connsiteY129" fmla="*/ 526199 h 540554"/>
                <a:gd name="connsiteX130" fmla="*/ 129797 w 821093"/>
                <a:gd name="connsiteY130" fmla="*/ 526199 h 540554"/>
                <a:gd name="connsiteX131" fmla="*/ 138855 w 821093"/>
                <a:gd name="connsiteY131" fmla="*/ 521885 h 540554"/>
                <a:gd name="connsiteX132" fmla="*/ 155334 w 821093"/>
                <a:gd name="connsiteY132" fmla="*/ 525266 h 540554"/>
                <a:gd name="connsiteX133" fmla="*/ 161954 w 821093"/>
                <a:gd name="connsiteY133" fmla="*/ 532829 h 540554"/>
                <a:gd name="connsiteX134" fmla="*/ 161954 w 821093"/>
                <a:gd name="connsiteY134" fmla="*/ 532829 h 540554"/>
                <a:gd name="connsiteX135" fmla="*/ 169659 w 821093"/>
                <a:gd name="connsiteY135" fmla="*/ 540535 h 540554"/>
                <a:gd name="connsiteX136" fmla="*/ 192357 w 821093"/>
                <a:gd name="connsiteY136" fmla="*/ 540535 h 540554"/>
                <a:gd name="connsiteX137" fmla="*/ 200054 w 821093"/>
                <a:gd name="connsiteY137" fmla="*/ 532829 h 540554"/>
                <a:gd name="connsiteX138" fmla="*/ 200054 w 821093"/>
                <a:gd name="connsiteY138" fmla="*/ 532829 h 540554"/>
                <a:gd name="connsiteX139" fmla="*/ 206721 w 821093"/>
                <a:gd name="connsiteY139" fmla="*/ 525209 h 540554"/>
                <a:gd name="connsiteX140" fmla="*/ 218218 w 821093"/>
                <a:gd name="connsiteY140" fmla="*/ 522942 h 540554"/>
                <a:gd name="connsiteX141" fmla="*/ 227219 w 821093"/>
                <a:gd name="connsiteY141" fmla="*/ 527552 h 540554"/>
                <a:gd name="connsiteX142" fmla="*/ 227219 w 821093"/>
                <a:gd name="connsiteY142" fmla="*/ 527619 h 540554"/>
                <a:gd name="connsiteX143" fmla="*/ 237220 w 821093"/>
                <a:gd name="connsiteY143" fmla="*/ 531943 h 540554"/>
                <a:gd name="connsiteX144" fmla="*/ 258308 w 821093"/>
                <a:gd name="connsiteY144" fmla="*/ 523571 h 540554"/>
                <a:gd name="connsiteX145" fmla="*/ 262639 w 821093"/>
                <a:gd name="connsiteY145" fmla="*/ 513585 h 540554"/>
                <a:gd name="connsiteX146" fmla="*/ 262633 w 821093"/>
                <a:gd name="connsiteY146" fmla="*/ 513569 h 540554"/>
                <a:gd name="connsiteX147" fmla="*/ 262633 w 821093"/>
                <a:gd name="connsiteY147" fmla="*/ 513569 h 540554"/>
                <a:gd name="connsiteX148" fmla="*/ 265976 w 821093"/>
                <a:gd name="connsiteY148" fmla="*/ 504120 h 540554"/>
                <a:gd name="connsiteX149" fmla="*/ 279968 w 821093"/>
                <a:gd name="connsiteY149" fmla="*/ 494824 h 540554"/>
                <a:gd name="connsiteX150" fmla="*/ 290008 w 821093"/>
                <a:gd name="connsiteY150" fmla="*/ 495481 h 540554"/>
                <a:gd name="connsiteX151" fmla="*/ 290093 w 821093"/>
                <a:gd name="connsiteY151" fmla="*/ 495567 h 540554"/>
                <a:gd name="connsiteX152" fmla="*/ 300978 w 821093"/>
                <a:gd name="connsiteY152" fmla="*/ 495570 h 540554"/>
                <a:gd name="connsiteX153" fmla="*/ 300981 w 821093"/>
                <a:gd name="connsiteY153" fmla="*/ 495567 h 540554"/>
                <a:gd name="connsiteX154" fmla="*/ 317030 w 821093"/>
                <a:gd name="connsiteY154" fmla="*/ 479527 h 540554"/>
                <a:gd name="connsiteX155" fmla="*/ 317030 w 821093"/>
                <a:gd name="connsiteY155" fmla="*/ 468630 h 540554"/>
                <a:gd name="connsiteX156" fmla="*/ 316954 w 821093"/>
                <a:gd name="connsiteY156" fmla="*/ 468554 h 540554"/>
                <a:gd name="connsiteX157" fmla="*/ 316278 w 821093"/>
                <a:gd name="connsiteY157" fmla="*/ 458486 h 540554"/>
                <a:gd name="connsiteX158" fmla="*/ 322850 w 821093"/>
                <a:gd name="connsiteY158" fmla="*/ 448799 h 540554"/>
                <a:gd name="connsiteX159" fmla="*/ 332451 w 821093"/>
                <a:gd name="connsiteY159" fmla="*/ 445713 h 540554"/>
                <a:gd name="connsiteX160" fmla="*/ 332556 w 821093"/>
                <a:gd name="connsiteY160" fmla="*/ 445713 h 540554"/>
                <a:gd name="connsiteX161" fmla="*/ 342681 w 821093"/>
                <a:gd name="connsiteY161" fmla="*/ 441694 h 540554"/>
                <a:gd name="connsiteX162" fmla="*/ 351682 w 821093"/>
                <a:gd name="connsiteY162" fmla="*/ 420862 h 540554"/>
                <a:gd name="connsiteX163" fmla="*/ 347663 w 821093"/>
                <a:gd name="connsiteY163" fmla="*/ 410737 h 540554"/>
                <a:gd name="connsiteX164" fmla="*/ 343338 w 821093"/>
                <a:gd name="connsiteY164" fmla="*/ 401679 h 540554"/>
                <a:gd name="connsiteX165" fmla="*/ 346720 w 821093"/>
                <a:gd name="connsiteY165" fmla="*/ 385210 h 540554"/>
                <a:gd name="connsiteX166" fmla="*/ 354282 w 821093"/>
                <a:gd name="connsiteY166" fmla="*/ 378543 h 540554"/>
                <a:gd name="connsiteX167" fmla="*/ 354282 w 821093"/>
                <a:gd name="connsiteY167" fmla="*/ 378543 h 540554"/>
                <a:gd name="connsiteX168" fmla="*/ 361979 w 821093"/>
                <a:gd name="connsiteY168" fmla="*/ 370837 h 540554"/>
                <a:gd name="connsiteX169" fmla="*/ 361979 w 821093"/>
                <a:gd name="connsiteY169" fmla="*/ 348225 h 540554"/>
                <a:gd name="connsiteX170" fmla="*/ 354273 w 821093"/>
                <a:gd name="connsiteY170" fmla="*/ 340519 h 540554"/>
                <a:gd name="connsiteX171" fmla="*/ 354244 w 821093"/>
                <a:gd name="connsiteY171" fmla="*/ 340519 h 540554"/>
                <a:gd name="connsiteX172" fmla="*/ 354244 w 821093"/>
                <a:gd name="connsiteY172" fmla="*/ 340519 h 540554"/>
                <a:gd name="connsiteX173" fmla="*/ 346624 w 821093"/>
                <a:gd name="connsiteY173" fmla="*/ 333852 h 540554"/>
                <a:gd name="connsiteX174" fmla="*/ 344357 w 821093"/>
                <a:gd name="connsiteY174" fmla="*/ 322355 h 540554"/>
                <a:gd name="connsiteX175" fmla="*/ 348967 w 821093"/>
                <a:gd name="connsiteY175" fmla="*/ 313354 h 540554"/>
                <a:gd name="connsiteX176" fmla="*/ 349044 w 821093"/>
                <a:gd name="connsiteY176" fmla="*/ 313354 h 540554"/>
                <a:gd name="connsiteX177" fmla="*/ 353399 w 821093"/>
                <a:gd name="connsiteY177" fmla="*/ 303379 h 540554"/>
                <a:gd name="connsiteX178" fmla="*/ 353397 w 821093"/>
                <a:gd name="connsiteY178" fmla="*/ 303372 h 540554"/>
                <a:gd name="connsiteX179" fmla="*/ 345024 w 821093"/>
                <a:gd name="connsiteY179" fmla="*/ 282283 h 540554"/>
                <a:gd name="connsiteX180" fmla="*/ 335023 w 821093"/>
                <a:gd name="connsiteY180" fmla="*/ 277968 h 540554"/>
                <a:gd name="connsiteX181" fmla="*/ 335023 w 821093"/>
                <a:gd name="connsiteY181" fmla="*/ 277968 h 540554"/>
                <a:gd name="connsiteX182" fmla="*/ 325574 w 821093"/>
                <a:gd name="connsiteY182" fmla="*/ 274635 h 540554"/>
                <a:gd name="connsiteX183" fmla="*/ 316278 w 821093"/>
                <a:gd name="connsiteY183" fmla="*/ 260642 h 540554"/>
                <a:gd name="connsiteX184" fmla="*/ 316944 w 821093"/>
                <a:gd name="connsiteY184" fmla="*/ 250603 h 540554"/>
                <a:gd name="connsiteX185" fmla="*/ 317030 w 821093"/>
                <a:gd name="connsiteY185" fmla="*/ 250517 h 540554"/>
                <a:gd name="connsiteX186" fmla="*/ 317030 w 821093"/>
                <a:gd name="connsiteY186" fmla="*/ 239621 h 540554"/>
                <a:gd name="connsiteX187" fmla="*/ 300914 w 821093"/>
                <a:gd name="connsiteY187" fmla="*/ 223581 h 540554"/>
                <a:gd name="connsiteX188" fmla="*/ 290030 w 821093"/>
                <a:gd name="connsiteY188" fmla="*/ 223578 h 540554"/>
                <a:gd name="connsiteX189" fmla="*/ 290027 w 821093"/>
                <a:gd name="connsiteY189" fmla="*/ 223581 h 540554"/>
                <a:gd name="connsiteX190" fmla="*/ 289951 w 821093"/>
                <a:gd name="connsiteY190" fmla="*/ 223657 h 540554"/>
                <a:gd name="connsiteX191" fmla="*/ 279873 w 821093"/>
                <a:gd name="connsiteY191" fmla="*/ 224333 h 540554"/>
                <a:gd name="connsiteX192" fmla="*/ 272548 w 821093"/>
                <a:gd name="connsiteY192" fmla="*/ 219361 h 540554"/>
                <a:gd name="connsiteX193" fmla="*/ 297313 w 821093"/>
                <a:gd name="connsiteY193" fmla="*/ 128540 h 540554"/>
                <a:gd name="connsiteX194" fmla="*/ 304114 w 821093"/>
                <a:gd name="connsiteY194" fmla="*/ 128540 h 540554"/>
                <a:gd name="connsiteX195" fmla="*/ 339633 w 821093"/>
                <a:gd name="connsiteY195" fmla="*/ 164059 h 540554"/>
                <a:gd name="connsiteX196" fmla="*/ 339633 w 821093"/>
                <a:gd name="connsiteY196" fmla="*/ 199549 h 540554"/>
                <a:gd name="connsiteX197" fmla="*/ 366303 w 821093"/>
                <a:gd name="connsiteY197" fmla="*/ 226219 h 540554"/>
                <a:gd name="connsiteX198" fmla="*/ 455095 w 821093"/>
                <a:gd name="connsiteY198" fmla="*/ 226219 h 540554"/>
                <a:gd name="connsiteX199" fmla="*/ 481765 w 821093"/>
                <a:gd name="connsiteY199" fmla="*/ 199549 h 540554"/>
                <a:gd name="connsiteX200" fmla="*/ 481765 w 821093"/>
                <a:gd name="connsiteY200" fmla="*/ 164059 h 540554"/>
                <a:gd name="connsiteX201" fmla="*/ 517227 w 821093"/>
                <a:gd name="connsiteY201" fmla="*/ 128540 h 540554"/>
                <a:gd name="connsiteX202" fmla="*/ 523780 w 821093"/>
                <a:gd name="connsiteY202" fmla="*/ 128540 h 540554"/>
                <a:gd name="connsiteX203" fmla="*/ 548545 w 821093"/>
                <a:gd name="connsiteY203" fmla="*/ 219428 h 540554"/>
                <a:gd name="connsiteX204" fmla="*/ 541172 w 821093"/>
                <a:gd name="connsiteY204" fmla="*/ 224324 h 540554"/>
                <a:gd name="connsiteX205" fmla="*/ 531133 w 821093"/>
                <a:gd name="connsiteY205" fmla="*/ 223666 h 540554"/>
                <a:gd name="connsiteX206" fmla="*/ 531047 w 821093"/>
                <a:gd name="connsiteY206" fmla="*/ 223581 h 540554"/>
                <a:gd name="connsiteX207" fmla="*/ 520163 w 821093"/>
                <a:gd name="connsiteY207" fmla="*/ 223578 h 540554"/>
                <a:gd name="connsiteX208" fmla="*/ 520160 w 821093"/>
                <a:gd name="connsiteY208" fmla="*/ 223581 h 540554"/>
                <a:gd name="connsiteX209" fmla="*/ 504111 w 821093"/>
                <a:gd name="connsiteY209" fmla="*/ 239621 h 540554"/>
                <a:gd name="connsiteX210" fmla="*/ 504111 w 821093"/>
                <a:gd name="connsiteY210" fmla="*/ 250517 h 540554"/>
                <a:gd name="connsiteX211" fmla="*/ 504187 w 821093"/>
                <a:gd name="connsiteY211" fmla="*/ 250593 h 540554"/>
                <a:gd name="connsiteX212" fmla="*/ 504863 w 821093"/>
                <a:gd name="connsiteY212" fmla="*/ 260661 h 540554"/>
                <a:gd name="connsiteX213" fmla="*/ 498291 w 821093"/>
                <a:gd name="connsiteY213" fmla="*/ 270348 h 540554"/>
                <a:gd name="connsiteX214" fmla="*/ 488690 w 821093"/>
                <a:gd name="connsiteY214" fmla="*/ 273434 h 540554"/>
                <a:gd name="connsiteX215" fmla="*/ 488585 w 821093"/>
                <a:gd name="connsiteY215" fmla="*/ 273387 h 540554"/>
                <a:gd name="connsiteX216" fmla="*/ 478460 w 821093"/>
                <a:gd name="connsiteY216" fmla="*/ 277406 h 540554"/>
                <a:gd name="connsiteX217" fmla="*/ 469459 w 821093"/>
                <a:gd name="connsiteY217" fmla="*/ 298238 h 540554"/>
                <a:gd name="connsiteX218" fmla="*/ 473478 w 821093"/>
                <a:gd name="connsiteY218" fmla="*/ 308363 h 540554"/>
                <a:gd name="connsiteX219" fmla="*/ 477803 w 821093"/>
                <a:gd name="connsiteY219" fmla="*/ 317421 h 540554"/>
                <a:gd name="connsiteX220" fmla="*/ 474421 w 821093"/>
                <a:gd name="connsiteY220" fmla="*/ 333890 h 540554"/>
                <a:gd name="connsiteX221" fmla="*/ 466858 w 821093"/>
                <a:gd name="connsiteY221" fmla="*/ 340557 h 540554"/>
                <a:gd name="connsiteX222" fmla="*/ 466858 w 821093"/>
                <a:gd name="connsiteY222" fmla="*/ 340557 h 540554"/>
                <a:gd name="connsiteX223" fmla="*/ 459162 w 821093"/>
                <a:gd name="connsiteY223" fmla="*/ 348263 h 540554"/>
                <a:gd name="connsiteX224" fmla="*/ 459162 w 821093"/>
                <a:gd name="connsiteY224" fmla="*/ 370951 h 540554"/>
                <a:gd name="connsiteX225" fmla="*/ 466858 w 821093"/>
                <a:gd name="connsiteY225" fmla="*/ 378657 h 540554"/>
                <a:gd name="connsiteX226" fmla="*/ 466858 w 821093"/>
                <a:gd name="connsiteY226" fmla="*/ 378657 h 540554"/>
                <a:gd name="connsiteX227" fmla="*/ 474478 w 821093"/>
                <a:gd name="connsiteY227" fmla="*/ 385325 h 540554"/>
                <a:gd name="connsiteX228" fmla="*/ 476745 w 821093"/>
                <a:gd name="connsiteY228" fmla="*/ 396821 h 540554"/>
                <a:gd name="connsiteX229" fmla="*/ 472135 w 821093"/>
                <a:gd name="connsiteY229" fmla="*/ 405822 h 540554"/>
                <a:gd name="connsiteX230" fmla="*/ 472059 w 821093"/>
                <a:gd name="connsiteY230" fmla="*/ 405822 h 540554"/>
                <a:gd name="connsiteX231" fmla="*/ 467697 w 821093"/>
                <a:gd name="connsiteY231" fmla="*/ 415767 h 540554"/>
                <a:gd name="connsiteX232" fmla="*/ 476069 w 821093"/>
                <a:gd name="connsiteY232" fmla="*/ 436855 h 540554"/>
                <a:gd name="connsiteX233" fmla="*/ 486070 w 821093"/>
                <a:gd name="connsiteY233" fmla="*/ 441170 h 540554"/>
                <a:gd name="connsiteX234" fmla="*/ 486070 w 821093"/>
                <a:gd name="connsiteY234" fmla="*/ 441170 h 540554"/>
                <a:gd name="connsiteX235" fmla="*/ 495519 w 821093"/>
                <a:gd name="connsiteY235" fmla="*/ 444503 h 540554"/>
                <a:gd name="connsiteX236" fmla="*/ 504815 w 821093"/>
                <a:gd name="connsiteY236" fmla="*/ 458496 h 540554"/>
                <a:gd name="connsiteX237" fmla="*/ 504149 w 821093"/>
                <a:gd name="connsiteY237" fmla="*/ 468535 h 540554"/>
                <a:gd name="connsiteX238" fmla="*/ 504063 w 821093"/>
                <a:gd name="connsiteY238" fmla="*/ 468621 h 540554"/>
                <a:gd name="connsiteX239" fmla="*/ 504063 w 821093"/>
                <a:gd name="connsiteY239" fmla="*/ 479517 h 540554"/>
                <a:gd name="connsiteX240" fmla="*/ 520113 w 821093"/>
                <a:gd name="connsiteY240" fmla="*/ 495557 h 540554"/>
                <a:gd name="connsiteX241" fmla="*/ 530997 w 821093"/>
                <a:gd name="connsiteY241" fmla="*/ 495560 h 540554"/>
                <a:gd name="connsiteX242" fmla="*/ 531000 w 821093"/>
                <a:gd name="connsiteY242" fmla="*/ 495557 h 540554"/>
                <a:gd name="connsiteX243" fmla="*/ 531076 w 821093"/>
                <a:gd name="connsiteY243" fmla="*/ 495481 h 540554"/>
                <a:gd name="connsiteX244" fmla="*/ 541153 w 821093"/>
                <a:gd name="connsiteY244" fmla="*/ 494805 h 540554"/>
                <a:gd name="connsiteX245" fmla="*/ 550840 w 821093"/>
                <a:gd name="connsiteY245" fmla="*/ 501387 h 540554"/>
                <a:gd name="connsiteX246" fmla="*/ 553993 w 821093"/>
                <a:gd name="connsiteY246" fmla="*/ 511017 h 540554"/>
                <a:gd name="connsiteX247" fmla="*/ 553945 w 821093"/>
                <a:gd name="connsiteY247" fmla="*/ 511121 h 540554"/>
                <a:gd name="connsiteX248" fmla="*/ 557965 w 821093"/>
                <a:gd name="connsiteY248" fmla="*/ 521246 h 540554"/>
                <a:gd name="connsiteX249" fmla="*/ 578796 w 821093"/>
                <a:gd name="connsiteY249" fmla="*/ 530248 h 540554"/>
                <a:gd name="connsiteX250" fmla="*/ 588921 w 821093"/>
                <a:gd name="connsiteY250" fmla="*/ 526228 h 540554"/>
                <a:gd name="connsiteX251" fmla="*/ 588921 w 821093"/>
                <a:gd name="connsiteY251" fmla="*/ 526228 h 540554"/>
                <a:gd name="connsiteX252" fmla="*/ 597980 w 821093"/>
                <a:gd name="connsiteY252" fmla="*/ 521913 h 540554"/>
                <a:gd name="connsiteX253" fmla="*/ 614448 w 821093"/>
                <a:gd name="connsiteY253" fmla="*/ 525295 h 540554"/>
                <a:gd name="connsiteX254" fmla="*/ 621116 w 821093"/>
                <a:gd name="connsiteY254" fmla="*/ 532848 h 540554"/>
                <a:gd name="connsiteX255" fmla="*/ 621116 w 821093"/>
                <a:gd name="connsiteY255" fmla="*/ 532848 h 540554"/>
                <a:gd name="connsiteX256" fmla="*/ 628812 w 821093"/>
                <a:gd name="connsiteY256" fmla="*/ 540554 h 540554"/>
                <a:gd name="connsiteX257" fmla="*/ 651510 w 821093"/>
                <a:gd name="connsiteY257" fmla="*/ 540554 h 540554"/>
                <a:gd name="connsiteX258" fmla="*/ 659216 w 821093"/>
                <a:gd name="connsiteY258" fmla="*/ 532848 h 540554"/>
                <a:gd name="connsiteX259" fmla="*/ 659216 w 821093"/>
                <a:gd name="connsiteY259" fmla="*/ 532848 h 540554"/>
                <a:gd name="connsiteX260" fmla="*/ 665883 w 821093"/>
                <a:gd name="connsiteY260" fmla="*/ 525228 h 540554"/>
                <a:gd name="connsiteX261" fmla="*/ 677389 w 821093"/>
                <a:gd name="connsiteY261" fmla="*/ 522961 h 540554"/>
                <a:gd name="connsiteX262" fmla="*/ 686391 w 821093"/>
                <a:gd name="connsiteY262" fmla="*/ 527571 h 540554"/>
                <a:gd name="connsiteX263" fmla="*/ 686391 w 821093"/>
                <a:gd name="connsiteY263" fmla="*/ 527638 h 540554"/>
                <a:gd name="connsiteX264" fmla="*/ 696297 w 821093"/>
                <a:gd name="connsiteY264" fmla="*/ 531972 h 540554"/>
                <a:gd name="connsiteX265" fmla="*/ 717385 w 821093"/>
                <a:gd name="connsiteY265" fmla="*/ 523599 h 540554"/>
                <a:gd name="connsiteX266" fmla="*/ 721700 w 821093"/>
                <a:gd name="connsiteY266" fmla="*/ 513598 h 540554"/>
                <a:gd name="connsiteX267" fmla="*/ 721700 w 821093"/>
                <a:gd name="connsiteY267" fmla="*/ 513598 h 540554"/>
                <a:gd name="connsiteX268" fmla="*/ 725033 w 821093"/>
                <a:gd name="connsiteY268" fmla="*/ 504149 h 540554"/>
                <a:gd name="connsiteX269" fmla="*/ 739026 w 821093"/>
                <a:gd name="connsiteY269" fmla="*/ 494853 h 540554"/>
                <a:gd name="connsiteX270" fmla="*/ 749065 w 821093"/>
                <a:gd name="connsiteY270" fmla="*/ 495510 h 540554"/>
                <a:gd name="connsiteX271" fmla="*/ 749151 w 821093"/>
                <a:gd name="connsiteY271" fmla="*/ 495596 h 540554"/>
                <a:gd name="connsiteX272" fmla="*/ 760035 w 821093"/>
                <a:gd name="connsiteY272" fmla="*/ 495598 h 540554"/>
                <a:gd name="connsiteX273" fmla="*/ 760038 w 821093"/>
                <a:gd name="connsiteY273" fmla="*/ 495596 h 540554"/>
                <a:gd name="connsiteX274" fmla="*/ 776087 w 821093"/>
                <a:gd name="connsiteY274" fmla="*/ 479555 h 540554"/>
                <a:gd name="connsiteX275" fmla="*/ 776087 w 821093"/>
                <a:gd name="connsiteY275" fmla="*/ 468659 h 540554"/>
                <a:gd name="connsiteX276" fmla="*/ 776011 w 821093"/>
                <a:gd name="connsiteY276" fmla="*/ 468583 h 540554"/>
                <a:gd name="connsiteX277" fmla="*/ 775335 w 821093"/>
                <a:gd name="connsiteY277" fmla="*/ 458515 h 540554"/>
                <a:gd name="connsiteX278" fmla="*/ 781917 w 821093"/>
                <a:gd name="connsiteY278" fmla="*/ 448828 h 540554"/>
                <a:gd name="connsiteX279" fmla="*/ 791547 w 821093"/>
                <a:gd name="connsiteY279" fmla="*/ 445704 h 540554"/>
                <a:gd name="connsiteX280" fmla="*/ 791642 w 821093"/>
                <a:gd name="connsiteY280" fmla="*/ 445704 h 540554"/>
                <a:gd name="connsiteX281" fmla="*/ 801776 w 821093"/>
                <a:gd name="connsiteY281" fmla="*/ 441684 h 540554"/>
                <a:gd name="connsiteX282" fmla="*/ 810768 w 821093"/>
                <a:gd name="connsiteY282" fmla="*/ 420853 h 540554"/>
                <a:gd name="connsiteX283" fmla="*/ 806748 w 821093"/>
                <a:gd name="connsiteY283" fmla="*/ 410728 h 540554"/>
                <a:gd name="connsiteX284" fmla="*/ 806748 w 821093"/>
                <a:gd name="connsiteY284" fmla="*/ 410728 h 540554"/>
                <a:gd name="connsiteX285" fmla="*/ 802434 w 821093"/>
                <a:gd name="connsiteY285" fmla="*/ 401670 h 540554"/>
                <a:gd name="connsiteX286" fmla="*/ 805834 w 821093"/>
                <a:gd name="connsiteY286" fmla="*/ 385287 h 540554"/>
                <a:gd name="connsiteX287" fmla="*/ 813387 w 821093"/>
                <a:gd name="connsiteY287" fmla="*/ 378619 h 540554"/>
                <a:gd name="connsiteX288" fmla="*/ 813387 w 821093"/>
                <a:gd name="connsiteY288" fmla="*/ 378619 h 540554"/>
                <a:gd name="connsiteX289" fmla="*/ 821093 w 821093"/>
                <a:gd name="connsiteY289" fmla="*/ 370913 h 540554"/>
                <a:gd name="connsiteX290" fmla="*/ 821093 w 821093"/>
                <a:gd name="connsiteY290" fmla="*/ 348225 h 540554"/>
                <a:gd name="connsiteX291" fmla="*/ 813397 w 821093"/>
                <a:gd name="connsiteY291" fmla="*/ 340519 h 540554"/>
                <a:gd name="connsiteX292" fmla="*/ 180994 w 821093"/>
                <a:gd name="connsiteY292" fmla="*/ 421367 h 540554"/>
                <a:gd name="connsiteX293" fmla="*/ 119167 w 821093"/>
                <a:gd name="connsiteY293" fmla="*/ 359598 h 540554"/>
                <a:gd name="connsiteX294" fmla="*/ 180937 w 821093"/>
                <a:gd name="connsiteY294" fmla="*/ 297771 h 540554"/>
                <a:gd name="connsiteX295" fmla="*/ 242764 w 821093"/>
                <a:gd name="connsiteY295" fmla="*/ 359540 h 540554"/>
                <a:gd name="connsiteX296" fmla="*/ 242764 w 821093"/>
                <a:gd name="connsiteY296" fmla="*/ 359569 h 540554"/>
                <a:gd name="connsiteX297" fmla="*/ 180994 w 821093"/>
                <a:gd name="connsiteY297" fmla="*/ 421367 h 540554"/>
                <a:gd name="connsiteX298" fmla="*/ 445789 w 821093"/>
                <a:gd name="connsiteY298" fmla="*/ 4229 h 540554"/>
                <a:gd name="connsiteX299" fmla="*/ 498176 w 821093"/>
                <a:gd name="connsiteY299" fmla="*/ 0 h 540554"/>
                <a:gd name="connsiteX300" fmla="*/ 532943 w 821093"/>
                <a:gd name="connsiteY300" fmla="*/ 16669 h 540554"/>
                <a:gd name="connsiteX301" fmla="*/ 556088 w 821093"/>
                <a:gd name="connsiteY301" fmla="*/ 15231 h 540554"/>
                <a:gd name="connsiteX302" fmla="*/ 574548 w 821093"/>
                <a:gd name="connsiteY302" fmla="*/ 4220 h 540554"/>
                <a:gd name="connsiteX303" fmla="*/ 445789 w 821093"/>
                <a:gd name="connsiteY303" fmla="*/ 4220 h 540554"/>
                <a:gd name="connsiteX304" fmla="*/ 445789 w 821093"/>
                <a:gd name="connsiteY304" fmla="*/ 4229 h 540554"/>
                <a:gd name="connsiteX305" fmla="*/ 640099 w 821093"/>
                <a:gd name="connsiteY305" fmla="*/ 421367 h 540554"/>
                <a:gd name="connsiteX306" fmla="*/ 578329 w 821093"/>
                <a:gd name="connsiteY306" fmla="*/ 359540 h 540554"/>
                <a:gd name="connsiteX307" fmla="*/ 640156 w 821093"/>
                <a:gd name="connsiteY307" fmla="*/ 297771 h 540554"/>
                <a:gd name="connsiteX308" fmla="*/ 701926 w 821093"/>
                <a:gd name="connsiteY308" fmla="*/ 359569 h 540554"/>
                <a:gd name="connsiteX309" fmla="*/ 640099 w 821093"/>
                <a:gd name="connsiteY309" fmla="*/ 421367 h 540554"/>
                <a:gd name="connsiteX0" fmla="*/ 813397 w 821093"/>
                <a:gd name="connsiteY0" fmla="*/ 343443 h 543478"/>
                <a:gd name="connsiteX1" fmla="*/ 813397 w 821093"/>
                <a:gd name="connsiteY1" fmla="*/ 343443 h 543478"/>
                <a:gd name="connsiteX2" fmla="*/ 805777 w 821093"/>
                <a:gd name="connsiteY2" fmla="*/ 336776 h 543478"/>
                <a:gd name="connsiteX3" fmla="*/ 803520 w 821093"/>
                <a:gd name="connsiteY3" fmla="*/ 325279 h 543478"/>
                <a:gd name="connsiteX4" fmla="*/ 808130 w 821093"/>
                <a:gd name="connsiteY4" fmla="*/ 316278 h 543478"/>
                <a:gd name="connsiteX5" fmla="*/ 808196 w 821093"/>
                <a:gd name="connsiteY5" fmla="*/ 316278 h 543478"/>
                <a:gd name="connsiteX6" fmla="*/ 812502 w 821093"/>
                <a:gd name="connsiteY6" fmla="*/ 306296 h 543478"/>
                <a:gd name="connsiteX7" fmla="*/ 804129 w 821093"/>
                <a:gd name="connsiteY7" fmla="*/ 285207 h 543478"/>
                <a:gd name="connsiteX8" fmla="*/ 794128 w 821093"/>
                <a:gd name="connsiteY8" fmla="*/ 280892 h 543478"/>
                <a:gd name="connsiteX9" fmla="*/ 794128 w 821093"/>
                <a:gd name="connsiteY9" fmla="*/ 280892 h 543478"/>
                <a:gd name="connsiteX10" fmla="*/ 784679 w 821093"/>
                <a:gd name="connsiteY10" fmla="*/ 277559 h 543478"/>
                <a:gd name="connsiteX11" fmla="*/ 775383 w 821093"/>
                <a:gd name="connsiteY11" fmla="*/ 263566 h 543478"/>
                <a:gd name="connsiteX12" fmla="*/ 776040 w 821093"/>
                <a:gd name="connsiteY12" fmla="*/ 253527 h 543478"/>
                <a:gd name="connsiteX13" fmla="*/ 776126 w 821093"/>
                <a:gd name="connsiteY13" fmla="*/ 253441 h 543478"/>
                <a:gd name="connsiteX14" fmla="*/ 776126 w 821093"/>
                <a:gd name="connsiteY14" fmla="*/ 242545 h 543478"/>
                <a:gd name="connsiteX15" fmla="*/ 760114 w 821093"/>
                <a:gd name="connsiteY15" fmla="*/ 226505 h 543478"/>
                <a:gd name="connsiteX16" fmla="*/ 749230 w 821093"/>
                <a:gd name="connsiteY16" fmla="*/ 226502 h 543478"/>
                <a:gd name="connsiteX17" fmla="*/ 749227 w 821093"/>
                <a:gd name="connsiteY17" fmla="*/ 226505 h 543478"/>
                <a:gd name="connsiteX18" fmla="*/ 749151 w 821093"/>
                <a:gd name="connsiteY18" fmla="*/ 226581 h 543478"/>
                <a:gd name="connsiteX19" fmla="*/ 739083 w 821093"/>
                <a:gd name="connsiteY19" fmla="*/ 227257 h 543478"/>
                <a:gd name="connsiteX20" fmla="*/ 729396 w 821093"/>
                <a:gd name="connsiteY20" fmla="*/ 220675 h 543478"/>
                <a:gd name="connsiteX21" fmla="*/ 726310 w 821093"/>
                <a:gd name="connsiteY21" fmla="*/ 211074 h 543478"/>
                <a:gd name="connsiteX22" fmla="*/ 726310 w 821093"/>
                <a:gd name="connsiteY22" fmla="*/ 210969 h 543478"/>
                <a:gd name="connsiteX23" fmla="*/ 722290 w 821093"/>
                <a:gd name="connsiteY23" fmla="*/ 200844 h 543478"/>
                <a:gd name="connsiteX24" fmla="*/ 701459 w 821093"/>
                <a:gd name="connsiteY24" fmla="*/ 191843 h 543478"/>
                <a:gd name="connsiteX25" fmla="*/ 691334 w 821093"/>
                <a:gd name="connsiteY25" fmla="*/ 195863 h 543478"/>
                <a:gd name="connsiteX26" fmla="*/ 691334 w 821093"/>
                <a:gd name="connsiteY26" fmla="*/ 195863 h 543478"/>
                <a:gd name="connsiteX27" fmla="*/ 682276 w 821093"/>
                <a:gd name="connsiteY27" fmla="*/ 200178 h 543478"/>
                <a:gd name="connsiteX28" fmla="*/ 665798 w 821093"/>
                <a:gd name="connsiteY28" fmla="*/ 196796 h 543478"/>
                <a:gd name="connsiteX29" fmla="*/ 659130 w 821093"/>
                <a:gd name="connsiteY29" fmla="*/ 189233 h 543478"/>
                <a:gd name="connsiteX30" fmla="*/ 659130 w 821093"/>
                <a:gd name="connsiteY30" fmla="*/ 189233 h 543478"/>
                <a:gd name="connsiteX31" fmla="*/ 651472 w 821093"/>
                <a:gd name="connsiteY31" fmla="*/ 181518 h 543478"/>
                <a:gd name="connsiteX32" fmla="*/ 628774 w 821093"/>
                <a:gd name="connsiteY32" fmla="*/ 181518 h 543478"/>
                <a:gd name="connsiteX33" fmla="*/ 621078 w 821093"/>
                <a:gd name="connsiteY33" fmla="*/ 189224 h 543478"/>
                <a:gd name="connsiteX34" fmla="*/ 621078 w 821093"/>
                <a:gd name="connsiteY34" fmla="*/ 189224 h 543478"/>
                <a:gd name="connsiteX35" fmla="*/ 614410 w 821093"/>
                <a:gd name="connsiteY35" fmla="*/ 196844 h 543478"/>
                <a:gd name="connsiteX36" fmla="*/ 602913 w 821093"/>
                <a:gd name="connsiteY36" fmla="*/ 199111 h 543478"/>
                <a:gd name="connsiteX37" fmla="*/ 601447 w 821093"/>
                <a:gd name="connsiteY37" fmla="*/ 199187 h 543478"/>
                <a:gd name="connsiteX38" fmla="*/ 582987 w 821093"/>
                <a:gd name="connsiteY38" fmla="*/ 131483 h 543478"/>
                <a:gd name="connsiteX39" fmla="*/ 677056 w 821093"/>
                <a:gd name="connsiteY39" fmla="*/ 131483 h 543478"/>
                <a:gd name="connsiteX40" fmla="*/ 712575 w 821093"/>
                <a:gd name="connsiteY40" fmla="*/ 167002 h 543478"/>
                <a:gd name="connsiteX41" fmla="*/ 721452 w 821093"/>
                <a:gd name="connsiteY41" fmla="*/ 175879 h 543478"/>
                <a:gd name="connsiteX42" fmla="*/ 783612 w 821093"/>
                <a:gd name="connsiteY42" fmla="*/ 175879 h 543478"/>
                <a:gd name="connsiteX43" fmla="*/ 801367 w 821093"/>
                <a:gd name="connsiteY43" fmla="*/ 158144 h 543478"/>
                <a:gd name="connsiteX44" fmla="*/ 801367 w 821093"/>
                <a:gd name="connsiteY44" fmla="*/ 158125 h 543478"/>
                <a:gd name="connsiteX45" fmla="*/ 801367 w 821093"/>
                <a:gd name="connsiteY45" fmla="*/ 140351 h 543478"/>
                <a:gd name="connsiteX46" fmla="*/ 783622 w 821093"/>
                <a:gd name="connsiteY46" fmla="*/ 122587 h 543478"/>
                <a:gd name="connsiteX47" fmla="*/ 783612 w 821093"/>
                <a:gd name="connsiteY47" fmla="*/ 122587 h 543478"/>
                <a:gd name="connsiteX48" fmla="*/ 783612 w 821093"/>
                <a:gd name="connsiteY48" fmla="*/ 114205 h 543478"/>
                <a:gd name="connsiteX49" fmla="*/ 713613 w 821093"/>
                <a:gd name="connsiteY49" fmla="*/ 27937 h 543478"/>
                <a:gd name="connsiteX50" fmla="*/ 618363 w 821093"/>
                <a:gd name="connsiteY50" fmla="*/ 7887 h 543478"/>
                <a:gd name="connsiteX51" fmla="*/ 572882 w 821093"/>
                <a:gd name="connsiteY51" fmla="*/ 23736 h 543478"/>
                <a:gd name="connsiteX52" fmla="*/ 554374 w 821093"/>
                <a:gd name="connsiteY52" fmla="*/ 12450 h 543478"/>
                <a:gd name="connsiteX53" fmla="*/ 397078 w 821093"/>
                <a:gd name="connsiteY53" fmla="*/ 10068 h 543478"/>
                <a:gd name="connsiteX54" fmla="*/ 365646 w 821093"/>
                <a:gd name="connsiteY54" fmla="*/ 19146 h 543478"/>
                <a:gd name="connsiteX55" fmla="*/ 352025 w 821093"/>
                <a:gd name="connsiteY55" fmla="*/ 16031 h 543478"/>
                <a:gd name="connsiteX56" fmla="*/ 73247 w 821093"/>
                <a:gd name="connsiteY56" fmla="*/ 16031 h 543478"/>
                <a:gd name="connsiteX57" fmla="*/ 37729 w 821093"/>
                <a:gd name="connsiteY57" fmla="*/ 51549 h 543478"/>
                <a:gd name="connsiteX58" fmla="*/ 37729 w 821093"/>
                <a:gd name="connsiteY58" fmla="*/ 158106 h 543478"/>
                <a:gd name="connsiteX59" fmla="*/ 55483 w 821093"/>
                <a:gd name="connsiteY59" fmla="*/ 175860 h 543478"/>
                <a:gd name="connsiteX60" fmla="*/ 55493 w 821093"/>
                <a:gd name="connsiteY60" fmla="*/ 175860 h 543478"/>
                <a:gd name="connsiteX61" fmla="*/ 108766 w 821093"/>
                <a:gd name="connsiteY61" fmla="*/ 175860 h 543478"/>
                <a:gd name="connsiteX62" fmla="*/ 108766 w 821093"/>
                <a:gd name="connsiteY62" fmla="*/ 166983 h 543478"/>
                <a:gd name="connsiteX63" fmla="*/ 144285 w 821093"/>
                <a:gd name="connsiteY63" fmla="*/ 131464 h 543478"/>
                <a:gd name="connsiteX64" fmla="*/ 238068 w 821093"/>
                <a:gd name="connsiteY64" fmla="*/ 131464 h 543478"/>
                <a:gd name="connsiteX65" fmla="*/ 219532 w 821093"/>
                <a:gd name="connsiteY65" fmla="*/ 199454 h 543478"/>
                <a:gd name="connsiteX66" fmla="*/ 206645 w 821093"/>
                <a:gd name="connsiteY66" fmla="*/ 196806 h 543478"/>
                <a:gd name="connsiteX67" fmla="*/ 199977 w 821093"/>
                <a:gd name="connsiteY67" fmla="*/ 189252 h 543478"/>
                <a:gd name="connsiteX68" fmla="*/ 199977 w 821093"/>
                <a:gd name="connsiteY68" fmla="*/ 189252 h 543478"/>
                <a:gd name="connsiteX69" fmla="*/ 192319 w 821093"/>
                <a:gd name="connsiteY69" fmla="*/ 181518 h 543478"/>
                <a:gd name="connsiteX70" fmla="*/ 169621 w 821093"/>
                <a:gd name="connsiteY70" fmla="*/ 181518 h 543478"/>
                <a:gd name="connsiteX71" fmla="*/ 161915 w 821093"/>
                <a:gd name="connsiteY71" fmla="*/ 189224 h 543478"/>
                <a:gd name="connsiteX72" fmla="*/ 161915 w 821093"/>
                <a:gd name="connsiteY72" fmla="*/ 189224 h 543478"/>
                <a:gd name="connsiteX73" fmla="*/ 155296 w 821093"/>
                <a:gd name="connsiteY73" fmla="*/ 196844 h 543478"/>
                <a:gd name="connsiteX74" fmla="*/ 143789 w 821093"/>
                <a:gd name="connsiteY74" fmla="*/ 199111 h 543478"/>
                <a:gd name="connsiteX75" fmla="*/ 134788 w 821093"/>
                <a:gd name="connsiteY75" fmla="*/ 194501 h 543478"/>
                <a:gd name="connsiteX76" fmla="*/ 134788 w 821093"/>
                <a:gd name="connsiteY76" fmla="*/ 194434 h 543478"/>
                <a:gd name="connsiteX77" fmla="*/ 124797 w 821093"/>
                <a:gd name="connsiteY77" fmla="*/ 190091 h 543478"/>
                <a:gd name="connsiteX78" fmla="*/ 103708 w 821093"/>
                <a:gd name="connsiteY78" fmla="*/ 198463 h 543478"/>
                <a:gd name="connsiteX79" fmla="*/ 99393 w 821093"/>
                <a:gd name="connsiteY79" fmla="*/ 208464 h 543478"/>
                <a:gd name="connsiteX80" fmla="*/ 99393 w 821093"/>
                <a:gd name="connsiteY80" fmla="*/ 208464 h 543478"/>
                <a:gd name="connsiteX81" fmla="*/ 96060 w 821093"/>
                <a:gd name="connsiteY81" fmla="*/ 217913 h 543478"/>
                <a:gd name="connsiteX82" fmla="*/ 82067 w 821093"/>
                <a:gd name="connsiteY82" fmla="*/ 227209 h 543478"/>
                <a:gd name="connsiteX83" fmla="*/ 72028 w 821093"/>
                <a:gd name="connsiteY83" fmla="*/ 226552 h 543478"/>
                <a:gd name="connsiteX84" fmla="*/ 71942 w 821093"/>
                <a:gd name="connsiteY84" fmla="*/ 226467 h 543478"/>
                <a:gd name="connsiteX85" fmla="*/ 61058 w 821093"/>
                <a:gd name="connsiteY85" fmla="*/ 226464 h 543478"/>
                <a:gd name="connsiteX86" fmla="*/ 61055 w 821093"/>
                <a:gd name="connsiteY86" fmla="*/ 226467 h 543478"/>
                <a:gd name="connsiteX87" fmla="*/ 44977 w 821093"/>
                <a:gd name="connsiteY87" fmla="*/ 242545 h 543478"/>
                <a:gd name="connsiteX88" fmla="*/ 44977 w 821093"/>
                <a:gd name="connsiteY88" fmla="*/ 253441 h 543478"/>
                <a:gd name="connsiteX89" fmla="*/ 45053 w 821093"/>
                <a:gd name="connsiteY89" fmla="*/ 253517 h 543478"/>
                <a:gd name="connsiteX90" fmla="*/ 45739 w 821093"/>
                <a:gd name="connsiteY90" fmla="*/ 263585 h 543478"/>
                <a:gd name="connsiteX91" fmla="*/ 39157 w 821093"/>
                <a:gd name="connsiteY91" fmla="*/ 273272 h 543478"/>
                <a:gd name="connsiteX92" fmla="*/ 29547 w 821093"/>
                <a:gd name="connsiteY92" fmla="*/ 276358 h 543478"/>
                <a:gd name="connsiteX93" fmla="*/ 29451 w 821093"/>
                <a:gd name="connsiteY93" fmla="*/ 276311 h 543478"/>
                <a:gd name="connsiteX94" fmla="*/ 19317 w 821093"/>
                <a:gd name="connsiteY94" fmla="*/ 280330 h 543478"/>
                <a:gd name="connsiteX95" fmla="*/ 10325 w 821093"/>
                <a:gd name="connsiteY95" fmla="*/ 301162 h 543478"/>
                <a:gd name="connsiteX96" fmla="*/ 14307 w 821093"/>
                <a:gd name="connsiteY96" fmla="*/ 311287 h 543478"/>
                <a:gd name="connsiteX97" fmla="*/ 14307 w 821093"/>
                <a:gd name="connsiteY97" fmla="*/ 311287 h 543478"/>
                <a:gd name="connsiteX98" fmla="*/ 18621 w 821093"/>
                <a:gd name="connsiteY98" fmla="*/ 320345 h 543478"/>
                <a:gd name="connsiteX99" fmla="*/ 15259 w 821093"/>
                <a:gd name="connsiteY99" fmla="*/ 336776 h 543478"/>
                <a:gd name="connsiteX100" fmla="*/ 7706 w 821093"/>
                <a:gd name="connsiteY100" fmla="*/ 343443 h 543478"/>
                <a:gd name="connsiteX101" fmla="*/ 7706 w 821093"/>
                <a:gd name="connsiteY101" fmla="*/ 343443 h 543478"/>
                <a:gd name="connsiteX102" fmla="*/ 0 w 821093"/>
                <a:gd name="connsiteY102" fmla="*/ 351149 h 543478"/>
                <a:gd name="connsiteX103" fmla="*/ 0 w 821093"/>
                <a:gd name="connsiteY103" fmla="*/ 373837 h 543478"/>
                <a:gd name="connsiteX104" fmla="*/ 7696 w 821093"/>
                <a:gd name="connsiteY104" fmla="*/ 381543 h 543478"/>
                <a:gd name="connsiteX105" fmla="*/ 7696 w 821093"/>
                <a:gd name="connsiteY105" fmla="*/ 381543 h 543478"/>
                <a:gd name="connsiteX106" fmla="*/ 15316 w 821093"/>
                <a:gd name="connsiteY106" fmla="*/ 388211 h 543478"/>
                <a:gd name="connsiteX107" fmla="*/ 17574 w 821093"/>
                <a:gd name="connsiteY107" fmla="*/ 399707 h 543478"/>
                <a:gd name="connsiteX108" fmla="*/ 12964 w 821093"/>
                <a:gd name="connsiteY108" fmla="*/ 408708 h 543478"/>
                <a:gd name="connsiteX109" fmla="*/ 12897 w 821093"/>
                <a:gd name="connsiteY109" fmla="*/ 408708 h 543478"/>
                <a:gd name="connsiteX110" fmla="*/ 8592 w 821093"/>
                <a:gd name="connsiteY110" fmla="*/ 418691 h 543478"/>
                <a:gd name="connsiteX111" fmla="*/ 16964 w 821093"/>
                <a:gd name="connsiteY111" fmla="*/ 439779 h 543478"/>
                <a:gd name="connsiteX112" fmla="*/ 26965 w 821093"/>
                <a:gd name="connsiteY112" fmla="*/ 444094 h 543478"/>
                <a:gd name="connsiteX113" fmla="*/ 26965 w 821093"/>
                <a:gd name="connsiteY113" fmla="*/ 444094 h 543478"/>
                <a:gd name="connsiteX114" fmla="*/ 36414 w 821093"/>
                <a:gd name="connsiteY114" fmla="*/ 447427 h 543478"/>
                <a:gd name="connsiteX115" fmla="*/ 45710 w 821093"/>
                <a:gd name="connsiteY115" fmla="*/ 461420 h 543478"/>
                <a:gd name="connsiteX116" fmla="*/ 45053 w 821093"/>
                <a:gd name="connsiteY116" fmla="*/ 471459 h 543478"/>
                <a:gd name="connsiteX117" fmla="*/ 44968 w 821093"/>
                <a:gd name="connsiteY117" fmla="*/ 471545 h 543478"/>
                <a:gd name="connsiteX118" fmla="*/ 44968 w 821093"/>
                <a:gd name="connsiteY118" fmla="*/ 482441 h 543478"/>
                <a:gd name="connsiteX119" fmla="*/ 61017 w 821093"/>
                <a:gd name="connsiteY119" fmla="*/ 498481 h 543478"/>
                <a:gd name="connsiteX120" fmla="*/ 71901 w 821093"/>
                <a:gd name="connsiteY120" fmla="*/ 498484 h 543478"/>
                <a:gd name="connsiteX121" fmla="*/ 71904 w 821093"/>
                <a:gd name="connsiteY121" fmla="*/ 498481 h 543478"/>
                <a:gd name="connsiteX122" fmla="*/ 71980 w 821093"/>
                <a:gd name="connsiteY122" fmla="*/ 498405 h 543478"/>
                <a:gd name="connsiteX123" fmla="*/ 82048 w 821093"/>
                <a:gd name="connsiteY123" fmla="*/ 497729 h 543478"/>
                <a:gd name="connsiteX124" fmla="*/ 91735 w 821093"/>
                <a:gd name="connsiteY124" fmla="*/ 504311 h 543478"/>
                <a:gd name="connsiteX125" fmla="*/ 94821 w 821093"/>
                <a:gd name="connsiteY125" fmla="*/ 513912 h 543478"/>
                <a:gd name="connsiteX126" fmla="*/ 94821 w 821093"/>
                <a:gd name="connsiteY126" fmla="*/ 514017 h 543478"/>
                <a:gd name="connsiteX127" fmla="*/ 98841 w 821093"/>
                <a:gd name="connsiteY127" fmla="*/ 524142 h 543478"/>
                <a:gd name="connsiteX128" fmla="*/ 119672 w 821093"/>
                <a:gd name="connsiteY128" fmla="*/ 533143 h 543478"/>
                <a:gd name="connsiteX129" fmla="*/ 129797 w 821093"/>
                <a:gd name="connsiteY129" fmla="*/ 529123 h 543478"/>
                <a:gd name="connsiteX130" fmla="*/ 129797 w 821093"/>
                <a:gd name="connsiteY130" fmla="*/ 529123 h 543478"/>
                <a:gd name="connsiteX131" fmla="*/ 138855 w 821093"/>
                <a:gd name="connsiteY131" fmla="*/ 524809 h 543478"/>
                <a:gd name="connsiteX132" fmla="*/ 155334 w 821093"/>
                <a:gd name="connsiteY132" fmla="*/ 528190 h 543478"/>
                <a:gd name="connsiteX133" fmla="*/ 161954 w 821093"/>
                <a:gd name="connsiteY133" fmla="*/ 535753 h 543478"/>
                <a:gd name="connsiteX134" fmla="*/ 161954 w 821093"/>
                <a:gd name="connsiteY134" fmla="*/ 535753 h 543478"/>
                <a:gd name="connsiteX135" fmla="*/ 169659 w 821093"/>
                <a:gd name="connsiteY135" fmla="*/ 543459 h 543478"/>
                <a:gd name="connsiteX136" fmla="*/ 192357 w 821093"/>
                <a:gd name="connsiteY136" fmla="*/ 543459 h 543478"/>
                <a:gd name="connsiteX137" fmla="*/ 200054 w 821093"/>
                <a:gd name="connsiteY137" fmla="*/ 535753 h 543478"/>
                <a:gd name="connsiteX138" fmla="*/ 200054 w 821093"/>
                <a:gd name="connsiteY138" fmla="*/ 535753 h 543478"/>
                <a:gd name="connsiteX139" fmla="*/ 206721 w 821093"/>
                <a:gd name="connsiteY139" fmla="*/ 528133 h 543478"/>
                <a:gd name="connsiteX140" fmla="*/ 218218 w 821093"/>
                <a:gd name="connsiteY140" fmla="*/ 525866 h 543478"/>
                <a:gd name="connsiteX141" fmla="*/ 227219 w 821093"/>
                <a:gd name="connsiteY141" fmla="*/ 530476 h 543478"/>
                <a:gd name="connsiteX142" fmla="*/ 227219 w 821093"/>
                <a:gd name="connsiteY142" fmla="*/ 530543 h 543478"/>
                <a:gd name="connsiteX143" fmla="*/ 237220 w 821093"/>
                <a:gd name="connsiteY143" fmla="*/ 534867 h 543478"/>
                <a:gd name="connsiteX144" fmla="*/ 258308 w 821093"/>
                <a:gd name="connsiteY144" fmla="*/ 526495 h 543478"/>
                <a:gd name="connsiteX145" fmla="*/ 262639 w 821093"/>
                <a:gd name="connsiteY145" fmla="*/ 516509 h 543478"/>
                <a:gd name="connsiteX146" fmla="*/ 262633 w 821093"/>
                <a:gd name="connsiteY146" fmla="*/ 516493 h 543478"/>
                <a:gd name="connsiteX147" fmla="*/ 262633 w 821093"/>
                <a:gd name="connsiteY147" fmla="*/ 516493 h 543478"/>
                <a:gd name="connsiteX148" fmla="*/ 265976 w 821093"/>
                <a:gd name="connsiteY148" fmla="*/ 507044 h 543478"/>
                <a:gd name="connsiteX149" fmla="*/ 279968 w 821093"/>
                <a:gd name="connsiteY149" fmla="*/ 497748 h 543478"/>
                <a:gd name="connsiteX150" fmla="*/ 290008 w 821093"/>
                <a:gd name="connsiteY150" fmla="*/ 498405 h 543478"/>
                <a:gd name="connsiteX151" fmla="*/ 290093 w 821093"/>
                <a:gd name="connsiteY151" fmla="*/ 498491 h 543478"/>
                <a:gd name="connsiteX152" fmla="*/ 300978 w 821093"/>
                <a:gd name="connsiteY152" fmla="*/ 498494 h 543478"/>
                <a:gd name="connsiteX153" fmla="*/ 300981 w 821093"/>
                <a:gd name="connsiteY153" fmla="*/ 498491 h 543478"/>
                <a:gd name="connsiteX154" fmla="*/ 317030 w 821093"/>
                <a:gd name="connsiteY154" fmla="*/ 482451 h 543478"/>
                <a:gd name="connsiteX155" fmla="*/ 317030 w 821093"/>
                <a:gd name="connsiteY155" fmla="*/ 471554 h 543478"/>
                <a:gd name="connsiteX156" fmla="*/ 316954 w 821093"/>
                <a:gd name="connsiteY156" fmla="*/ 471478 h 543478"/>
                <a:gd name="connsiteX157" fmla="*/ 316278 w 821093"/>
                <a:gd name="connsiteY157" fmla="*/ 461410 h 543478"/>
                <a:gd name="connsiteX158" fmla="*/ 322850 w 821093"/>
                <a:gd name="connsiteY158" fmla="*/ 451723 h 543478"/>
                <a:gd name="connsiteX159" fmla="*/ 332451 w 821093"/>
                <a:gd name="connsiteY159" fmla="*/ 448637 h 543478"/>
                <a:gd name="connsiteX160" fmla="*/ 332556 w 821093"/>
                <a:gd name="connsiteY160" fmla="*/ 448637 h 543478"/>
                <a:gd name="connsiteX161" fmla="*/ 342681 w 821093"/>
                <a:gd name="connsiteY161" fmla="*/ 444618 h 543478"/>
                <a:gd name="connsiteX162" fmla="*/ 351682 w 821093"/>
                <a:gd name="connsiteY162" fmla="*/ 423786 h 543478"/>
                <a:gd name="connsiteX163" fmla="*/ 347663 w 821093"/>
                <a:gd name="connsiteY163" fmla="*/ 413661 h 543478"/>
                <a:gd name="connsiteX164" fmla="*/ 343338 w 821093"/>
                <a:gd name="connsiteY164" fmla="*/ 404603 h 543478"/>
                <a:gd name="connsiteX165" fmla="*/ 346720 w 821093"/>
                <a:gd name="connsiteY165" fmla="*/ 388134 h 543478"/>
                <a:gd name="connsiteX166" fmla="*/ 354282 w 821093"/>
                <a:gd name="connsiteY166" fmla="*/ 381467 h 543478"/>
                <a:gd name="connsiteX167" fmla="*/ 354282 w 821093"/>
                <a:gd name="connsiteY167" fmla="*/ 381467 h 543478"/>
                <a:gd name="connsiteX168" fmla="*/ 361979 w 821093"/>
                <a:gd name="connsiteY168" fmla="*/ 373761 h 543478"/>
                <a:gd name="connsiteX169" fmla="*/ 361979 w 821093"/>
                <a:gd name="connsiteY169" fmla="*/ 351149 h 543478"/>
                <a:gd name="connsiteX170" fmla="*/ 354273 w 821093"/>
                <a:gd name="connsiteY170" fmla="*/ 343443 h 543478"/>
                <a:gd name="connsiteX171" fmla="*/ 354244 w 821093"/>
                <a:gd name="connsiteY171" fmla="*/ 343443 h 543478"/>
                <a:gd name="connsiteX172" fmla="*/ 354244 w 821093"/>
                <a:gd name="connsiteY172" fmla="*/ 343443 h 543478"/>
                <a:gd name="connsiteX173" fmla="*/ 346624 w 821093"/>
                <a:gd name="connsiteY173" fmla="*/ 336776 h 543478"/>
                <a:gd name="connsiteX174" fmla="*/ 344357 w 821093"/>
                <a:gd name="connsiteY174" fmla="*/ 325279 h 543478"/>
                <a:gd name="connsiteX175" fmla="*/ 348967 w 821093"/>
                <a:gd name="connsiteY175" fmla="*/ 316278 h 543478"/>
                <a:gd name="connsiteX176" fmla="*/ 349044 w 821093"/>
                <a:gd name="connsiteY176" fmla="*/ 316278 h 543478"/>
                <a:gd name="connsiteX177" fmla="*/ 353399 w 821093"/>
                <a:gd name="connsiteY177" fmla="*/ 306303 h 543478"/>
                <a:gd name="connsiteX178" fmla="*/ 353397 w 821093"/>
                <a:gd name="connsiteY178" fmla="*/ 306296 h 543478"/>
                <a:gd name="connsiteX179" fmla="*/ 345024 w 821093"/>
                <a:gd name="connsiteY179" fmla="*/ 285207 h 543478"/>
                <a:gd name="connsiteX180" fmla="*/ 335023 w 821093"/>
                <a:gd name="connsiteY180" fmla="*/ 280892 h 543478"/>
                <a:gd name="connsiteX181" fmla="*/ 335023 w 821093"/>
                <a:gd name="connsiteY181" fmla="*/ 280892 h 543478"/>
                <a:gd name="connsiteX182" fmla="*/ 325574 w 821093"/>
                <a:gd name="connsiteY182" fmla="*/ 277559 h 543478"/>
                <a:gd name="connsiteX183" fmla="*/ 316278 w 821093"/>
                <a:gd name="connsiteY183" fmla="*/ 263566 h 543478"/>
                <a:gd name="connsiteX184" fmla="*/ 316944 w 821093"/>
                <a:gd name="connsiteY184" fmla="*/ 253527 h 543478"/>
                <a:gd name="connsiteX185" fmla="*/ 317030 w 821093"/>
                <a:gd name="connsiteY185" fmla="*/ 253441 h 543478"/>
                <a:gd name="connsiteX186" fmla="*/ 317030 w 821093"/>
                <a:gd name="connsiteY186" fmla="*/ 242545 h 543478"/>
                <a:gd name="connsiteX187" fmla="*/ 300914 w 821093"/>
                <a:gd name="connsiteY187" fmla="*/ 226505 h 543478"/>
                <a:gd name="connsiteX188" fmla="*/ 290030 w 821093"/>
                <a:gd name="connsiteY188" fmla="*/ 226502 h 543478"/>
                <a:gd name="connsiteX189" fmla="*/ 290027 w 821093"/>
                <a:gd name="connsiteY189" fmla="*/ 226505 h 543478"/>
                <a:gd name="connsiteX190" fmla="*/ 289951 w 821093"/>
                <a:gd name="connsiteY190" fmla="*/ 226581 h 543478"/>
                <a:gd name="connsiteX191" fmla="*/ 279873 w 821093"/>
                <a:gd name="connsiteY191" fmla="*/ 227257 h 543478"/>
                <a:gd name="connsiteX192" fmla="*/ 272548 w 821093"/>
                <a:gd name="connsiteY192" fmla="*/ 222285 h 543478"/>
                <a:gd name="connsiteX193" fmla="*/ 297313 w 821093"/>
                <a:gd name="connsiteY193" fmla="*/ 131464 h 543478"/>
                <a:gd name="connsiteX194" fmla="*/ 304114 w 821093"/>
                <a:gd name="connsiteY194" fmla="*/ 131464 h 543478"/>
                <a:gd name="connsiteX195" fmla="*/ 339633 w 821093"/>
                <a:gd name="connsiteY195" fmla="*/ 166983 h 543478"/>
                <a:gd name="connsiteX196" fmla="*/ 339633 w 821093"/>
                <a:gd name="connsiteY196" fmla="*/ 202473 h 543478"/>
                <a:gd name="connsiteX197" fmla="*/ 366303 w 821093"/>
                <a:gd name="connsiteY197" fmla="*/ 229143 h 543478"/>
                <a:gd name="connsiteX198" fmla="*/ 455095 w 821093"/>
                <a:gd name="connsiteY198" fmla="*/ 229143 h 543478"/>
                <a:gd name="connsiteX199" fmla="*/ 481765 w 821093"/>
                <a:gd name="connsiteY199" fmla="*/ 202473 h 543478"/>
                <a:gd name="connsiteX200" fmla="*/ 481765 w 821093"/>
                <a:gd name="connsiteY200" fmla="*/ 166983 h 543478"/>
                <a:gd name="connsiteX201" fmla="*/ 517227 w 821093"/>
                <a:gd name="connsiteY201" fmla="*/ 131464 h 543478"/>
                <a:gd name="connsiteX202" fmla="*/ 523780 w 821093"/>
                <a:gd name="connsiteY202" fmla="*/ 131464 h 543478"/>
                <a:gd name="connsiteX203" fmla="*/ 548545 w 821093"/>
                <a:gd name="connsiteY203" fmla="*/ 222352 h 543478"/>
                <a:gd name="connsiteX204" fmla="*/ 541172 w 821093"/>
                <a:gd name="connsiteY204" fmla="*/ 227248 h 543478"/>
                <a:gd name="connsiteX205" fmla="*/ 531133 w 821093"/>
                <a:gd name="connsiteY205" fmla="*/ 226590 h 543478"/>
                <a:gd name="connsiteX206" fmla="*/ 531047 w 821093"/>
                <a:gd name="connsiteY206" fmla="*/ 226505 h 543478"/>
                <a:gd name="connsiteX207" fmla="*/ 520163 w 821093"/>
                <a:gd name="connsiteY207" fmla="*/ 226502 h 543478"/>
                <a:gd name="connsiteX208" fmla="*/ 520160 w 821093"/>
                <a:gd name="connsiteY208" fmla="*/ 226505 h 543478"/>
                <a:gd name="connsiteX209" fmla="*/ 504111 w 821093"/>
                <a:gd name="connsiteY209" fmla="*/ 242545 h 543478"/>
                <a:gd name="connsiteX210" fmla="*/ 504111 w 821093"/>
                <a:gd name="connsiteY210" fmla="*/ 253441 h 543478"/>
                <a:gd name="connsiteX211" fmla="*/ 504187 w 821093"/>
                <a:gd name="connsiteY211" fmla="*/ 253517 h 543478"/>
                <a:gd name="connsiteX212" fmla="*/ 504863 w 821093"/>
                <a:gd name="connsiteY212" fmla="*/ 263585 h 543478"/>
                <a:gd name="connsiteX213" fmla="*/ 498291 w 821093"/>
                <a:gd name="connsiteY213" fmla="*/ 273272 h 543478"/>
                <a:gd name="connsiteX214" fmla="*/ 488690 w 821093"/>
                <a:gd name="connsiteY214" fmla="*/ 276358 h 543478"/>
                <a:gd name="connsiteX215" fmla="*/ 488585 w 821093"/>
                <a:gd name="connsiteY215" fmla="*/ 276311 h 543478"/>
                <a:gd name="connsiteX216" fmla="*/ 478460 w 821093"/>
                <a:gd name="connsiteY216" fmla="*/ 280330 h 543478"/>
                <a:gd name="connsiteX217" fmla="*/ 469459 w 821093"/>
                <a:gd name="connsiteY217" fmla="*/ 301162 h 543478"/>
                <a:gd name="connsiteX218" fmla="*/ 473478 w 821093"/>
                <a:gd name="connsiteY218" fmla="*/ 311287 h 543478"/>
                <a:gd name="connsiteX219" fmla="*/ 477803 w 821093"/>
                <a:gd name="connsiteY219" fmla="*/ 320345 h 543478"/>
                <a:gd name="connsiteX220" fmla="*/ 474421 w 821093"/>
                <a:gd name="connsiteY220" fmla="*/ 336814 h 543478"/>
                <a:gd name="connsiteX221" fmla="*/ 466858 w 821093"/>
                <a:gd name="connsiteY221" fmla="*/ 343481 h 543478"/>
                <a:gd name="connsiteX222" fmla="*/ 466858 w 821093"/>
                <a:gd name="connsiteY222" fmla="*/ 343481 h 543478"/>
                <a:gd name="connsiteX223" fmla="*/ 459162 w 821093"/>
                <a:gd name="connsiteY223" fmla="*/ 351187 h 543478"/>
                <a:gd name="connsiteX224" fmla="*/ 459162 w 821093"/>
                <a:gd name="connsiteY224" fmla="*/ 373875 h 543478"/>
                <a:gd name="connsiteX225" fmla="*/ 466858 w 821093"/>
                <a:gd name="connsiteY225" fmla="*/ 381581 h 543478"/>
                <a:gd name="connsiteX226" fmla="*/ 466858 w 821093"/>
                <a:gd name="connsiteY226" fmla="*/ 381581 h 543478"/>
                <a:gd name="connsiteX227" fmla="*/ 474478 w 821093"/>
                <a:gd name="connsiteY227" fmla="*/ 388249 h 543478"/>
                <a:gd name="connsiteX228" fmla="*/ 476745 w 821093"/>
                <a:gd name="connsiteY228" fmla="*/ 399745 h 543478"/>
                <a:gd name="connsiteX229" fmla="*/ 472135 w 821093"/>
                <a:gd name="connsiteY229" fmla="*/ 408746 h 543478"/>
                <a:gd name="connsiteX230" fmla="*/ 472059 w 821093"/>
                <a:gd name="connsiteY230" fmla="*/ 408746 h 543478"/>
                <a:gd name="connsiteX231" fmla="*/ 467697 w 821093"/>
                <a:gd name="connsiteY231" fmla="*/ 418691 h 543478"/>
                <a:gd name="connsiteX232" fmla="*/ 476069 w 821093"/>
                <a:gd name="connsiteY232" fmla="*/ 439779 h 543478"/>
                <a:gd name="connsiteX233" fmla="*/ 486070 w 821093"/>
                <a:gd name="connsiteY233" fmla="*/ 444094 h 543478"/>
                <a:gd name="connsiteX234" fmla="*/ 486070 w 821093"/>
                <a:gd name="connsiteY234" fmla="*/ 444094 h 543478"/>
                <a:gd name="connsiteX235" fmla="*/ 495519 w 821093"/>
                <a:gd name="connsiteY235" fmla="*/ 447427 h 543478"/>
                <a:gd name="connsiteX236" fmla="*/ 504815 w 821093"/>
                <a:gd name="connsiteY236" fmla="*/ 461420 h 543478"/>
                <a:gd name="connsiteX237" fmla="*/ 504149 w 821093"/>
                <a:gd name="connsiteY237" fmla="*/ 471459 h 543478"/>
                <a:gd name="connsiteX238" fmla="*/ 504063 w 821093"/>
                <a:gd name="connsiteY238" fmla="*/ 471545 h 543478"/>
                <a:gd name="connsiteX239" fmla="*/ 504063 w 821093"/>
                <a:gd name="connsiteY239" fmla="*/ 482441 h 543478"/>
                <a:gd name="connsiteX240" fmla="*/ 520113 w 821093"/>
                <a:gd name="connsiteY240" fmla="*/ 498481 h 543478"/>
                <a:gd name="connsiteX241" fmla="*/ 530997 w 821093"/>
                <a:gd name="connsiteY241" fmla="*/ 498484 h 543478"/>
                <a:gd name="connsiteX242" fmla="*/ 531000 w 821093"/>
                <a:gd name="connsiteY242" fmla="*/ 498481 h 543478"/>
                <a:gd name="connsiteX243" fmla="*/ 531076 w 821093"/>
                <a:gd name="connsiteY243" fmla="*/ 498405 h 543478"/>
                <a:gd name="connsiteX244" fmla="*/ 541153 w 821093"/>
                <a:gd name="connsiteY244" fmla="*/ 497729 h 543478"/>
                <a:gd name="connsiteX245" fmla="*/ 550840 w 821093"/>
                <a:gd name="connsiteY245" fmla="*/ 504311 h 543478"/>
                <a:gd name="connsiteX246" fmla="*/ 553993 w 821093"/>
                <a:gd name="connsiteY246" fmla="*/ 513941 h 543478"/>
                <a:gd name="connsiteX247" fmla="*/ 553945 w 821093"/>
                <a:gd name="connsiteY247" fmla="*/ 514045 h 543478"/>
                <a:gd name="connsiteX248" fmla="*/ 557965 w 821093"/>
                <a:gd name="connsiteY248" fmla="*/ 524170 h 543478"/>
                <a:gd name="connsiteX249" fmla="*/ 578796 w 821093"/>
                <a:gd name="connsiteY249" fmla="*/ 533172 h 543478"/>
                <a:gd name="connsiteX250" fmla="*/ 588921 w 821093"/>
                <a:gd name="connsiteY250" fmla="*/ 529152 h 543478"/>
                <a:gd name="connsiteX251" fmla="*/ 588921 w 821093"/>
                <a:gd name="connsiteY251" fmla="*/ 529152 h 543478"/>
                <a:gd name="connsiteX252" fmla="*/ 597980 w 821093"/>
                <a:gd name="connsiteY252" fmla="*/ 524837 h 543478"/>
                <a:gd name="connsiteX253" fmla="*/ 614448 w 821093"/>
                <a:gd name="connsiteY253" fmla="*/ 528219 h 543478"/>
                <a:gd name="connsiteX254" fmla="*/ 621116 w 821093"/>
                <a:gd name="connsiteY254" fmla="*/ 535772 h 543478"/>
                <a:gd name="connsiteX255" fmla="*/ 621116 w 821093"/>
                <a:gd name="connsiteY255" fmla="*/ 535772 h 543478"/>
                <a:gd name="connsiteX256" fmla="*/ 628812 w 821093"/>
                <a:gd name="connsiteY256" fmla="*/ 543478 h 543478"/>
                <a:gd name="connsiteX257" fmla="*/ 651510 w 821093"/>
                <a:gd name="connsiteY257" fmla="*/ 543478 h 543478"/>
                <a:gd name="connsiteX258" fmla="*/ 659216 w 821093"/>
                <a:gd name="connsiteY258" fmla="*/ 535772 h 543478"/>
                <a:gd name="connsiteX259" fmla="*/ 659216 w 821093"/>
                <a:gd name="connsiteY259" fmla="*/ 535772 h 543478"/>
                <a:gd name="connsiteX260" fmla="*/ 665883 w 821093"/>
                <a:gd name="connsiteY260" fmla="*/ 528152 h 543478"/>
                <a:gd name="connsiteX261" fmla="*/ 677389 w 821093"/>
                <a:gd name="connsiteY261" fmla="*/ 525885 h 543478"/>
                <a:gd name="connsiteX262" fmla="*/ 686391 w 821093"/>
                <a:gd name="connsiteY262" fmla="*/ 530495 h 543478"/>
                <a:gd name="connsiteX263" fmla="*/ 686391 w 821093"/>
                <a:gd name="connsiteY263" fmla="*/ 530562 h 543478"/>
                <a:gd name="connsiteX264" fmla="*/ 696297 w 821093"/>
                <a:gd name="connsiteY264" fmla="*/ 534896 h 543478"/>
                <a:gd name="connsiteX265" fmla="*/ 717385 w 821093"/>
                <a:gd name="connsiteY265" fmla="*/ 526523 h 543478"/>
                <a:gd name="connsiteX266" fmla="*/ 721700 w 821093"/>
                <a:gd name="connsiteY266" fmla="*/ 516522 h 543478"/>
                <a:gd name="connsiteX267" fmla="*/ 721700 w 821093"/>
                <a:gd name="connsiteY267" fmla="*/ 516522 h 543478"/>
                <a:gd name="connsiteX268" fmla="*/ 725033 w 821093"/>
                <a:gd name="connsiteY268" fmla="*/ 507073 h 543478"/>
                <a:gd name="connsiteX269" fmla="*/ 739026 w 821093"/>
                <a:gd name="connsiteY269" fmla="*/ 497777 h 543478"/>
                <a:gd name="connsiteX270" fmla="*/ 749065 w 821093"/>
                <a:gd name="connsiteY270" fmla="*/ 498434 h 543478"/>
                <a:gd name="connsiteX271" fmla="*/ 749151 w 821093"/>
                <a:gd name="connsiteY271" fmla="*/ 498520 h 543478"/>
                <a:gd name="connsiteX272" fmla="*/ 760035 w 821093"/>
                <a:gd name="connsiteY272" fmla="*/ 498522 h 543478"/>
                <a:gd name="connsiteX273" fmla="*/ 760038 w 821093"/>
                <a:gd name="connsiteY273" fmla="*/ 498520 h 543478"/>
                <a:gd name="connsiteX274" fmla="*/ 776087 w 821093"/>
                <a:gd name="connsiteY274" fmla="*/ 482479 h 543478"/>
                <a:gd name="connsiteX275" fmla="*/ 776087 w 821093"/>
                <a:gd name="connsiteY275" fmla="*/ 471583 h 543478"/>
                <a:gd name="connsiteX276" fmla="*/ 776011 w 821093"/>
                <a:gd name="connsiteY276" fmla="*/ 471507 h 543478"/>
                <a:gd name="connsiteX277" fmla="*/ 775335 w 821093"/>
                <a:gd name="connsiteY277" fmla="*/ 461439 h 543478"/>
                <a:gd name="connsiteX278" fmla="*/ 781917 w 821093"/>
                <a:gd name="connsiteY278" fmla="*/ 451752 h 543478"/>
                <a:gd name="connsiteX279" fmla="*/ 791547 w 821093"/>
                <a:gd name="connsiteY279" fmla="*/ 448628 h 543478"/>
                <a:gd name="connsiteX280" fmla="*/ 791642 w 821093"/>
                <a:gd name="connsiteY280" fmla="*/ 448628 h 543478"/>
                <a:gd name="connsiteX281" fmla="*/ 801776 w 821093"/>
                <a:gd name="connsiteY281" fmla="*/ 444608 h 543478"/>
                <a:gd name="connsiteX282" fmla="*/ 810768 w 821093"/>
                <a:gd name="connsiteY282" fmla="*/ 423777 h 543478"/>
                <a:gd name="connsiteX283" fmla="*/ 806748 w 821093"/>
                <a:gd name="connsiteY283" fmla="*/ 413652 h 543478"/>
                <a:gd name="connsiteX284" fmla="*/ 806748 w 821093"/>
                <a:gd name="connsiteY284" fmla="*/ 413652 h 543478"/>
                <a:gd name="connsiteX285" fmla="*/ 802434 w 821093"/>
                <a:gd name="connsiteY285" fmla="*/ 404594 h 543478"/>
                <a:gd name="connsiteX286" fmla="*/ 805834 w 821093"/>
                <a:gd name="connsiteY286" fmla="*/ 388211 h 543478"/>
                <a:gd name="connsiteX287" fmla="*/ 813387 w 821093"/>
                <a:gd name="connsiteY287" fmla="*/ 381543 h 543478"/>
                <a:gd name="connsiteX288" fmla="*/ 813387 w 821093"/>
                <a:gd name="connsiteY288" fmla="*/ 381543 h 543478"/>
                <a:gd name="connsiteX289" fmla="*/ 821093 w 821093"/>
                <a:gd name="connsiteY289" fmla="*/ 373837 h 543478"/>
                <a:gd name="connsiteX290" fmla="*/ 821093 w 821093"/>
                <a:gd name="connsiteY290" fmla="*/ 351149 h 543478"/>
                <a:gd name="connsiteX291" fmla="*/ 813397 w 821093"/>
                <a:gd name="connsiteY291" fmla="*/ 343443 h 543478"/>
                <a:gd name="connsiteX292" fmla="*/ 180994 w 821093"/>
                <a:gd name="connsiteY292" fmla="*/ 424291 h 543478"/>
                <a:gd name="connsiteX293" fmla="*/ 119167 w 821093"/>
                <a:gd name="connsiteY293" fmla="*/ 362522 h 543478"/>
                <a:gd name="connsiteX294" fmla="*/ 180937 w 821093"/>
                <a:gd name="connsiteY294" fmla="*/ 300695 h 543478"/>
                <a:gd name="connsiteX295" fmla="*/ 242764 w 821093"/>
                <a:gd name="connsiteY295" fmla="*/ 362464 h 543478"/>
                <a:gd name="connsiteX296" fmla="*/ 242764 w 821093"/>
                <a:gd name="connsiteY296" fmla="*/ 362493 h 543478"/>
                <a:gd name="connsiteX297" fmla="*/ 180994 w 821093"/>
                <a:gd name="connsiteY297" fmla="*/ 424291 h 543478"/>
                <a:gd name="connsiteX298" fmla="*/ 445789 w 821093"/>
                <a:gd name="connsiteY298" fmla="*/ 7153 h 543478"/>
                <a:gd name="connsiteX299" fmla="*/ 498176 w 821093"/>
                <a:gd name="connsiteY299" fmla="*/ 2924 h 543478"/>
                <a:gd name="connsiteX300" fmla="*/ 532943 w 821093"/>
                <a:gd name="connsiteY300" fmla="*/ 19593 h 543478"/>
                <a:gd name="connsiteX301" fmla="*/ 556088 w 821093"/>
                <a:gd name="connsiteY301" fmla="*/ 18155 h 543478"/>
                <a:gd name="connsiteX302" fmla="*/ 581692 w 821093"/>
                <a:gd name="connsiteY302" fmla="*/ 0 h 543478"/>
                <a:gd name="connsiteX303" fmla="*/ 445789 w 821093"/>
                <a:gd name="connsiteY303" fmla="*/ 7144 h 543478"/>
                <a:gd name="connsiteX304" fmla="*/ 445789 w 821093"/>
                <a:gd name="connsiteY304" fmla="*/ 7153 h 543478"/>
                <a:gd name="connsiteX305" fmla="*/ 640099 w 821093"/>
                <a:gd name="connsiteY305" fmla="*/ 424291 h 543478"/>
                <a:gd name="connsiteX306" fmla="*/ 578329 w 821093"/>
                <a:gd name="connsiteY306" fmla="*/ 362464 h 543478"/>
                <a:gd name="connsiteX307" fmla="*/ 640156 w 821093"/>
                <a:gd name="connsiteY307" fmla="*/ 300695 h 543478"/>
                <a:gd name="connsiteX308" fmla="*/ 701926 w 821093"/>
                <a:gd name="connsiteY308" fmla="*/ 362493 h 543478"/>
                <a:gd name="connsiteX309" fmla="*/ 640099 w 821093"/>
                <a:gd name="connsiteY309" fmla="*/ 424291 h 543478"/>
                <a:gd name="connsiteX0" fmla="*/ 813397 w 821093"/>
                <a:gd name="connsiteY0" fmla="*/ 344823 h 544858"/>
                <a:gd name="connsiteX1" fmla="*/ 813397 w 821093"/>
                <a:gd name="connsiteY1" fmla="*/ 344823 h 544858"/>
                <a:gd name="connsiteX2" fmla="*/ 805777 w 821093"/>
                <a:gd name="connsiteY2" fmla="*/ 338156 h 544858"/>
                <a:gd name="connsiteX3" fmla="*/ 803520 w 821093"/>
                <a:gd name="connsiteY3" fmla="*/ 326659 h 544858"/>
                <a:gd name="connsiteX4" fmla="*/ 808130 w 821093"/>
                <a:gd name="connsiteY4" fmla="*/ 317658 h 544858"/>
                <a:gd name="connsiteX5" fmla="*/ 808196 w 821093"/>
                <a:gd name="connsiteY5" fmla="*/ 317658 h 544858"/>
                <a:gd name="connsiteX6" fmla="*/ 812502 w 821093"/>
                <a:gd name="connsiteY6" fmla="*/ 307676 h 544858"/>
                <a:gd name="connsiteX7" fmla="*/ 804129 w 821093"/>
                <a:gd name="connsiteY7" fmla="*/ 286587 h 544858"/>
                <a:gd name="connsiteX8" fmla="*/ 794128 w 821093"/>
                <a:gd name="connsiteY8" fmla="*/ 282272 h 544858"/>
                <a:gd name="connsiteX9" fmla="*/ 794128 w 821093"/>
                <a:gd name="connsiteY9" fmla="*/ 282272 h 544858"/>
                <a:gd name="connsiteX10" fmla="*/ 784679 w 821093"/>
                <a:gd name="connsiteY10" fmla="*/ 278939 h 544858"/>
                <a:gd name="connsiteX11" fmla="*/ 775383 w 821093"/>
                <a:gd name="connsiteY11" fmla="*/ 264946 h 544858"/>
                <a:gd name="connsiteX12" fmla="*/ 776040 w 821093"/>
                <a:gd name="connsiteY12" fmla="*/ 254907 h 544858"/>
                <a:gd name="connsiteX13" fmla="*/ 776126 w 821093"/>
                <a:gd name="connsiteY13" fmla="*/ 254821 h 544858"/>
                <a:gd name="connsiteX14" fmla="*/ 776126 w 821093"/>
                <a:gd name="connsiteY14" fmla="*/ 243925 h 544858"/>
                <a:gd name="connsiteX15" fmla="*/ 760114 w 821093"/>
                <a:gd name="connsiteY15" fmla="*/ 227885 h 544858"/>
                <a:gd name="connsiteX16" fmla="*/ 749230 w 821093"/>
                <a:gd name="connsiteY16" fmla="*/ 227882 h 544858"/>
                <a:gd name="connsiteX17" fmla="*/ 749227 w 821093"/>
                <a:gd name="connsiteY17" fmla="*/ 227885 h 544858"/>
                <a:gd name="connsiteX18" fmla="*/ 749151 w 821093"/>
                <a:gd name="connsiteY18" fmla="*/ 227961 h 544858"/>
                <a:gd name="connsiteX19" fmla="*/ 739083 w 821093"/>
                <a:gd name="connsiteY19" fmla="*/ 228637 h 544858"/>
                <a:gd name="connsiteX20" fmla="*/ 729396 w 821093"/>
                <a:gd name="connsiteY20" fmla="*/ 222055 h 544858"/>
                <a:gd name="connsiteX21" fmla="*/ 726310 w 821093"/>
                <a:gd name="connsiteY21" fmla="*/ 212454 h 544858"/>
                <a:gd name="connsiteX22" fmla="*/ 726310 w 821093"/>
                <a:gd name="connsiteY22" fmla="*/ 212349 h 544858"/>
                <a:gd name="connsiteX23" fmla="*/ 722290 w 821093"/>
                <a:gd name="connsiteY23" fmla="*/ 202224 h 544858"/>
                <a:gd name="connsiteX24" fmla="*/ 701459 w 821093"/>
                <a:gd name="connsiteY24" fmla="*/ 193223 h 544858"/>
                <a:gd name="connsiteX25" fmla="*/ 691334 w 821093"/>
                <a:gd name="connsiteY25" fmla="*/ 197243 h 544858"/>
                <a:gd name="connsiteX26" fmla="*/ 691334 w 821093"/>
                <a:gd name="connsiteY26" fmla="*/ 197243 h 544858"/>
                <a:gd name="connsiteX27" fmla="*/ 682276 w 821093"/>
                <a:gd name="connsiteY27" fmla="*/ 201558 h 544858"/>
                <a:gd name="connsiteX28" fmla="*/ 665798 w 821093"/>
                <a:gd name="connsiteY28" fmla="*/ 198176 h 544858"/>
                <a:gd name="connsiteX29" fmla="*/ 659130 w 821093"/>
                <a:gd name="connsiteY29" fmla="*/ 190613 h 544858"/>
                <a:gd name="connsiteX30" fmla="*/ 659130 w 821093"/>
                <a:gd name="connsiteY30" fmla="*/ 190613 h 544858"/>
                <a:gd name="connsiteX31" fmla="*/ 651472 w 821093"/>
                <a:gd name="connsiteY31" fmla="*/ 182898 h 544858"/>
                <a:gd name="connsiteX32" fmla="*/ 628774 w 821093"/>
                <a:gd name="connsiteY32" fmla="*/ 182898 h 544858"/>
                <a:gd name="connsiteX33" fmla="*/ 621078 w 821093"/>
                <a:gd name="connsiteY33" fmla="*/ 190604 h 544858"/>
                <a:gd name="connsiteX34" fmla="*/ 621078 w 821093"/>
                <a:gd name="connsiteY34" fmla="*/ 190604 h 544858"/>
                <a:gd name="connsiteX35" fmla="*/ 614410 w 821093"/>
                <a:gd name="connsiteY35" fmla="*/ 198224 h 544858"/>
                <a:gd name="connsiteX36" fmla="*/ 602913 w 821093"/>
                <a:gd name="connsiteY36" fmla="*/ 200491 h 544858"/>
                <a:gd name="connsiteX37" fmla="*/ 601447 w 821093"/>
                <a:gd name="connsiteY37" fmla="*/ 200567 h 544858"/>
                <a:gd name="connsiteX38" fmla="*/ 582987 w 821093"/>
                <a:gd name="connsiteY38" fmla="*/ 132863 h 544858"/>
                <a:gd name="connsiteX39" fmla="*/ 677056 w 821093"/>
                <a:gd name="connsiteY39" fmla="*/ 132863 h 544858"/>
                <a:gd name="connsiteX40" fmla="*/ 712575 w 821093"/>
                <a:gd name="connsiteY40" fmla="*/ 168382 h 544858"/>
                <a:gd name="connsiteX41" fmla="*/ 721452 w 821093"/>
                <a:gd name="connsiteY41" fmla="*/ 177259 h 544858"/>
                <a:gd name="connsiteX42" fmla="*/ 783612 w 821093"/>
                <a:gd name="connsiteY42" fmla="*/ 177259 h 544858"/>
                <a:gd name="connsiteX43" fmla="*/ 801367 w 821093"/>
                <a:gd name="connsiteY43" fmla="*/ 159524 h 544858"/>
                <a:gd name="connsiteX44" fmla="*/ 801367 w 821093"/>
                <a:gd name="connsiteY44" fmla="*/ 159505 h 544858"/>
                <a:gd name="connsiteX45" fmla="*/ 801367 w 821093"/>
                <a:gd name="connsiteY45" fmla="*/ 141731 h 544858"/>
                <a:gd name="connsiteX46" fmla="*/ 783622 w 821093"/>
                <a:gd name="connsiteY46" fmla="*/ 123967 h 544858"/>
                <a:gd name="connsiteX47" fmla="*/ 783612 w 821093"/>
                <a:gd name="connsiteY47" fmla="*/ 123967 h 544858"/>
                <a:gd name="connsiteX48" fmla="*/ 783612 w 821093"/>
                <a:gd name="connsiteY48" fmla="*/ 115585 h 544858"/>
                <a:gd name="connsiteX49" fmla="*/ 713613 w 821093"/>
                <a:gd name="connsiteY49" fmla="*/ 29317 h 544858"/>
                <a:gd name="connsiteX50" fmla="*/ 618363 w 821093"/>
                <a:gd name="connsiteY50" fmla="*/ 9267 h 544858"/>
                <a:gd name="connsiteX51" fmla="*/ 572882 w 821093"/>
                <a:gd name="connsiteY51" fmla="*/ 6066 h 544858"/>
                <a:gd name="connsiteX52" fmla="*/ 554374 w 821093"/>
                <a:gd name="connsiteY52" fmla="*/ 13830 h 544858"/>
                <a:gd name="connsiteX53" fmla="*/ 397078 w 821093"/>
                <a:gd name="connsiteY53" fmla="*/ 11448 h 544858"/>
                <a:gd name="connsiteX54" fmla="*/ 365646 w 821093"/>
                <a:gd name="connsiteY54" fmla="*/ 20526 h 544858"/>
                <a:gd name="connsiteX55" fmla="*/ 352025 w 821093"/>
                <a:gd name="connsiteY55" fmla="*/ 17411 h 544858"/>
                <a:gd name="connsiteX56" fmla="*/ 73247 w 821093"/>
                <a:gd name="connsiteY56" fmla="*/ 17411 h 544858"/>
                <a:gd name="connsiteX57" fmla="*/ 37729 w 821093"/>
                <a:gd name="connsiteY57" fmla="*/ 52929 h 544858"/>
                <a:gd name="connsiteX58" fmla="*/ 37729 w 821093"/>
                <a:gd name="connsiteY58" fmla="*/ 159486 h 544858"/>
                <a:gd name="connsiteX59" fmla="*/ 55483 w 821093"/>
                <a:gd name="connsiteY59" fmla="*/ 177240 h 544858"/>
                <a:gd name="connsiteX60" fmla="*/ 55493 w 821093"/>
                <a:gd name="connsiteY60" fmla="*/ 177240 h 544858"/>
                <a:gd name="connsiteX61" fmla="*/ 108766 w 821093"/>
                <a:gd name="connsiteY61" fmla="*/ 177240 h 544858"/>
                <a:gd name="connsiteX62" fmla="*/ 108766 w 821093"/>
                <a:gd name="connsiteY62" fmla="*/ 168363 h 544858"/>
                <a:gd name="connsiteX63" fmla="*/ 144285 w 821093"/>
                <a:gd name="connsiteY63" fmla="*/ 132844 h 544858"/>
                <a:gd name="connsiteX64" fmla="*/ 238068 w 821093"/>
                <a:gd name="connsiteY64" fmla="*/ 132844 h 544858"/>
                <a:gd name="connsiteX65" fmla="*/ 219532 w 821093"/>
                <a:gd name="connsiteY65" fmla="*/ 200834 h 544858"/>
                <a:gd name="connsiteX66" fmla="*/ 206645 w 821093"/>
                <a:gd name="connsiteY66" fmla="*/ 198186 h 544858"/>
                <a:gd name="connsiteX67" fmla="*/ 199977 w 821093"/>
                <a:gd name="connsiteY67" fmla="*/ 190632 h 544858"/>
                <a:gd name="connsiteX68" fmla="*/ 199977 w 821093"/>
                <a:gd name="connsiteY68" fmla="*/ 190632 h 544858"/>
                <a:gd name="connsiteX69" fmla="*/ 192319 w 821093"/>
                <a:gd name="connsiteY69" fmla="*/ 182898 h 544858"/>
                <a:gd name="connsiteX70" fmla="*/ 169621 w 821093"/>
                <a:gd name="connsiteY70" fmla="*/ 182898 h 544858"/>
                <a:gd name="connsiteX71" fmla="*/ 161915 w 821093"/>
                <a:gd name="connsiteY71" fmla="*/ 190604 h 544858"/>
                <a:gd name="connsiteX72" fmla="*/ 161915 w 821093"/>
                <a:gd name="connsiteY72" fmla="*/ 190604 h 544858"/>
                <a:gd name="connsiteX73" fmla="*/ 155296 w 821093"/>
                <a:gd name="connsiteY73" fmla="*/ 198224 h 544858"/>
                <a:gd name="connsiteX74" fmla="*/ 143789 w 821093"/>
                <a:gd name="connsiteY74" fmla="*/ 200491 h 544858"/>
                <a:gd name="connsiteX75" fmla="*/ 134788 w 821093"/>
                <a:gd name="connsiteY75" fmla="*/ 195881 h 544858"/>
                <a:gd name="connsiteX76" fmla="*/ 134788 w 821093"/>
                <a:gd name="connsiteY76" fmla="*/ 195814 h 544858"/>
                <a:gd name="connsiteX77" fmla="*/ 124797 w 821093"/>
                <a:gd name="connsiteY77" fmla="*/ 191471 h 544858"/>
                <a:gd name="connsiteX78" fmla="*/ 103708 w 821093"/>
                <a:gd name="connsiteY78" fmla="*/ 199843 h 544858"/>
                <a:gd name="connsiteX79" fmla="*/ 99393 w 821093"/>
                <a:gd name="connsiteY79" fmla="*/ 209844 h 544858"/>
                <a:gd name="connsiteX80" fmla="*/ 99393 w 821093"/>
                <a:gd name="connsiteY80" fmla="*/ 209844 h 544858"/>
                <a:gd name="connsiteX81" fmla="*/ 96060 w 821093"/>
                <a:gd name="connsiteY81" fmla="*/ 219293 h 544858"/>
                <a:gd name="connsiteX82" fmla="*/ 82067 w 821093"/>
                <a:gd name="connsiteY82" fmla="*/ 228589 h 544858"/>
                <a:gd name="connsiteX83" fmla="*/ 72028 w 821093"/>
                <a:gd name="connsiteY83" fmla="*/ 227932 h 544858"/>
                <a:gd name="connsiteX84" fmla="*/ 71942 w 821093"/>
                <a:gd name="connsiteY84" fmla="*/ 227847 h 544858"/>
                <a:gd name="connsiteX85" fmla="*/ 61058 w 821093"/>
                <a:gd name="connsiteY85" fmla="*/ 227844 h 544858"/>
                <a:gd name="connsiteX86" fmla="*/ 61055 w 821093"/>
                <a:gd name="connsiteY86" fmla="*/ 227847 h 544858"/>
                <a:gd name="connsiteX87" fmla="*/ 44977 w 821093"/>
                <a:gd name="connsiteY87" fmla="*/ 243925 h 544858"/>
                <a:gd name="connsiteX88" fmla="*/ 44977 w 821093"/>
                <a:gd name="connsiteY88" fmla="*/ 254821 h 544858"/>
                <a:gd name="connsiteX89" fmla="*/ 45053 w 821093"/>
                <a:gd name="connsiteY89" fmla="*/ 254897 h 544858"/>
                <a:gd name="connsiteX90" fmla="*/ 45739 w 821093"/>
                <a:gd name="connsiteY90" fmla="*/ 264965 h 544858"/>
                <a:gd name="connsiteX91" fmla="*/ 39157 w 821093"/>
                <a:gd name="connsiteY91" fmla="*/ 274652 h 544858"/>
                <a:gd name="connsiteX92" fmla="*/ 29547 w 821093"/>
                <a:gd name="connsiteY92" fmla="*/ 277738 h 544858"/>
                <a:gd name="connsiteX93" fmla="*/ 29451 w 821093"/>
                <a:gd name="connsiteY93" fmla="*/ 277691 h 544858"/>
                <a:gd name="connsiteX94" fmla="*/ 19317 w 821093"/>
                <a:gd name="connsiteY94" fmla="*/ 281710 h 544858"/>
                <a:gd name="connsiteX95" fmla="*/ 10325 w 821093"/>
                <a:gd name="connsiteY95" fmla="*/ 302542 h 544858"/>
                <a:gd name="connsiteX96" fmla="*/ 14307 w 821093"/>
                <a:gd name="connsiteY96" fmla="*/ 312667 h 544858"/>
                <a:gd name="connsiteX97" fmla="*/ 14307 w 821093"/>
                <a:gd name="connsiteY97" fmla="*/ 312667 h 544858"/>
                <a:gd name="connsiteX98" fmla="*/ 18621 w 821093"/>
                <a:gd name="connsiteY98" fmla="*/ 321725 h 544858"/>
                <a:gd name="connsiteX99" fmla="*/ 15259 w 821093"/>
                <a:gd name="connsiteY99" fmla="*/ 338156 h 544858"/>
                <a:gd name="connsiteX100" fmla="*/ 7706 w 821093"/>
                <a:gd name="connsiteY100" fmla="*/ 344823 h 544858"/>
                <a:gd name="connsiteX101" fmla="*/ 7706 w 821093"/>
                <a:gd name="connsiteY101" fmla="*/ 344823 h 544858"/>
                <a:gd name="connsiteX102" fmla="*/ 0 w 821093"/>
                <a:gd name="connsiteY102" fmla="*/ 352529 h 544858"/>
                <a:gd name="connsiteX103" fmla="*/ 0 w 821093"/>
                <a:gd name="connsiteY103" fmla="*/ 375217 h 544858"/>
                <a:gd name="connsiteX104" fmla="*/ 7696 w 821093"/>
                <a:gd name="connsiteY104" fmla="*/ 382923 h 544858"/>
                <a:gd name="connsiteX105" fmla="*/ 7696 w 821093"/>
                <a:gd name="connsiteY105" fmla="*/ 382923 h 544858"/>
                <a:gd name="connsiteX106" fmla="*/ 15316 w 821093"/>
                <a:gd name="connsiteY106" fmla="*/ 389591 h 544858"/>
                <a:gd name="connsiteX107" fmla="*/ 17574 w 821093"/>
                <a:gd name="connsiteY107" fmla="*/ 401087 h 544858"/>
                <a:gd name="connsiteX108" fmla="*/ 12964 w 821093"/>
                <a:gd name="connsiteY108" fmla="*/ 410088 h 544858"/>
                <a:gd name="connsiteX109" fmla="*/ 12897 w 821093"/>
                <a:gd name="connsiteY109" fmla="*/ 410088 h 544858"/>
                <a:gd name="connsiteX110" fmla="*/ 8592 w 821093"/>
                <a:gd name="connsiteY110" fmla="*/ 420071 h 544858"/>
                <a:gd name="connsiteX111" fmla="*/ 16964 w 821093"/>
                <a:gd name="connsiteY111" fmla="*/ 441159 h 544858"/>
                <a:gd name="connsiteX112" fmla="*/ 26965 w 821093"/>
                <a:gd name="connsiteY112" fmla="*/ 445474 h 544858"/>
                <a:gd name="connsiteX113" fmla="*/ 26965 w 821093"/>
                <a:gd name="connsiteY113" fmla="*/ 445474 h 544858"/>
                <a:gd name="connsiteX114" fmla="*/ 36414 w 821093"/>
                <a:gd name="connsiteY114" fmla="*/ 448807 h 544858"/>
                <a:gd name="connsiteX115" fmla="*/ 45710 w 821093"/>
                <a:gd name="connsiteY115" fmla="*/ 462800 h 544858"/>
                <a:gd name="connsiteX116" fmla="*/ 45053 w 821093"/>
                <a:gd name="connsiteY116" fmla="*/ 472839 h 544858"/>
                <a:gd name="connsiteX117" fmla="*/ 44968 w 821093"/>
                <a:gd name="connsiteY117" fmla="*/ 472925 h 544858"/>
                <a:gd name="connsiteX118" fmla="*/ 44968 w 821093"/>
                <a:gd name="connsiteY118" fmla="*/ 483821 h 544858"/>
                <a:gd name="connsiteX119" fmla="*/ 61017 w 821093"/>
                <a:gd name="connsiteY119" fmla="*/ 499861 h 544858"/>
                <a:gd name="connsiteX120" fmla="*/ 71901 w 821093"/>
                <a:gd name="connsiteY120" fmla="*/ 499864 h 544858"/>
                <a:gd name="connsiteX121" fmla="*/ 71904 w 821093"/>
                <a:gd name="connsiteY121" fmla="*/ 499861 h 544858"/>
                <a:gd name="connsiteX122" fmla="*/ 71980 w 821093"/>
                <a:gd name="connsiteY122" fmla="*/ 499785 h 544858"/>
                <a:gd name="connsiteX123" fmla="*/ 82048 w 821093"/>
                <a:gd name="connsiteY123" fmla="*/ 499109 h 544858"/>
                <a:gd name="connsiteX124" fmla="*/ 91735 w 821093"/>
                <a:gd name="connsiteY124" fmla="*/ 505691 h 544858"/>
                <a:gd name="connsiteX125" fmla="*/ 94821 w 821093"/>
                <a:gd name="connsiteY125" fmla="*/ 515292 h 544858"/>
                <a:gd name="connsiteX126" fmla="*/ 94821 w 821093"/>
                <a:gd name="connsiteY126" fmla="*/ 515397 h 544858"/>
                <a:gd name="connsiteX127" fmla="*/ 98841 w 821093"/>
                <a:gd name="connsiteY127" fmla="*/ 525522 h 544858"/>
                <a:gd name="connsiteX128" fmla="*/ 119672 w 821093"/>
                <a:gd name="connsiteY128" fmla="*/ 534523 h 544858"/>
                <a:gd name="connsiteX129" fmla="*/ 129797 w 821093"/>
                <a:gd name="connsiteY129" fmla="*/ 530503 h 544858"/>
                <a:gd name="connsiteX130" fmla="*/ 129797 w 821093"/>
                <a:gd name="connsiteY130" fmla="*/ 530503 h 544858"/>
                <a:gd name="connsiteX131" fmla="*/ 138855 w 821093"/>
                <a:gd name="connsiteY131" fmla="*/ 526189 h 544858"/>
                <a:gd name="connsiteX132" fmla="*/ 155334 w 821093"/>
                <a:gd name="connsiteY132" fmla="*/ 529570 h 544858"/>
                <a:gd name="connsiteX133" fmla="*/ 161954 w 821093"/>
                <a:gd name="connsiteY133" fmla="*/ 537133 h 544858"/>
                <a:gd name="connsiteX134" fmla="*/ 161954 w 821093"/>
                <a:gd name="connsiteY134" fmla="*/ 537133 h 544858"/>
                <a:gd name="connsiteX135" fmla="*/ 169659 w 821093"/>
                <a:gd name="connsiteY135" fmla="*/ 544839 h 544858"/>
                <a:gd name="connsiteX136" fmla="*/ 192357 w 821093"/>
                <a:gd name="connsiteY136" fmla="*/ 544839 h 544858"/>
                <a:gd name="connsiteX137" fmla="*/ 200054 w 821093"/>
                <a:gd name="connsiteY137" fmla="*/ 537133 h 544858"/>
                <a:gd name="connsiteX138" fmla="*/ 200054 w 821093"/>
                <a:gd name="connsiteY138" fmla="*/ 537133 h 544858"/>
                <a:gd name="connsiteX139" fmla="*/ 206721 w 821093"/>
                <a:gd name="connsiteY139" fmla="*/ 529513 h 544858"/>
                <a:gd name="connsiteX140" fmla="*/ 218218 w 821093"/>
                <a:gd name="connsiteY140" fmla="*/ 527246 h 544858"/>
                <a:gd name="connsiteX141" fmla="*/ 227219 w 821093"/>
                <a:gd name="connsiteY141" fmla="*/ 531856 h 544858"/>
                <a:gd name="connsiteX142" fmla="*/ 227219 w 821093"/>
                <a:gd name="connsiteY142" fmla="*/ 531923 h 544858"/>
                <a:gd name="connsiteX143" fmla="*/ 237220 w 821093"/>
                <a:gd name="connsiteY143" fmla="*/ 536247 h 544858"/>
                <a:gd name="connsiteX144" fmla="*/ 258308 w 821093"/>
                <a:gd name="connsiteY144" fmla="*/ 527875 h 544858"/>
                <a:gd name="connsiteX145" fmla="*/ 262639 w 821093"/>
                <a:gd name="connsiteY145" fmla="*/ 517889 h 544858"/>
                <a:gd name="connsiteX146" fmla="*/ 262633 w 821093"/>
                <a:gd name="connsiteY146" fmla="*/ 517873 h 544858"/>
                <a:gd name="connsiteX147" fmla="*/ 262633 w 821093"/>
                <a:gd name="connsiteY147" fmla="*/ 517873 h 544858"/>
                <a:gd name="connsiteX148" fmla="*/ 265976 w 821093"/>
                <a:gd name="connsiteY148" fmla="*/ 508424 h 544858"/>
                <a:gd name="connsiteX149" fmla="*/ 279968 w 821093"/>
                <a:gd name="connsiteY149" fmla="*/ 499128 h 544858"/>
                <a:gd name="connsiteX150" fmla="*/ 290008 w 821093"/>
                <a:gd name="connsiteY150" fmla="*/ 499785 h 544858"/>
                <a:gd name="connsiteX151" fmla="*/ 290093 w 821093"/>
                <a:gd name="connsiteY151" fmla="*/ 499871 h 544858"/>
                <a:gd name="connsiteX152" fmla="*/ 300978 w 821093"/>
                <a:gd name="connsiteY152" fmla="*/ 499874 h 544858"/>
                <a:gd name="connsiteX153" fmla="*/ 300981 w 821093"/>
                <a:gd name="connsiteY153" fmla="*/ 499871 h 544858"/>
                <a:gd name="connsiteX154" fmla="*/ 317030 w 821093"/>
                <a:gd name="connsiteY154" fmla="*/ 483831 h 544858"/>
                <a:gd name="connsiteX155" fmla="*/ 317030 w 821093"/>
                <a:gd name="connsiteY155" fmla="*/ 472934 h 544858"/>
                <a:gd name="connsiteX156" fmla="*/ 316954 w 821093"/>
                <a:gd name="connsiteY156" fmla="*/ 472858 h 544858"/>
                <a:gd name="connsiteX157" fmla="*/ 316278 w 821093"/>
                <a:gd name="connsiteY157" fmla="*/ 462790 h 544858"/>
                <a:gd name="connsiteX158" fmla="*/ 322850 w 821093"/>
                <a:gd name="connsiteY158" fmla="*/ 453103 h 544858"/>
                <a:gd name="connsiteX159" fmla="*/ 332451 w 821093"/>
                <a:gd name="connsiteY159" fmla="*/ 450017 h 544858"/>
                <a:gd name="connsiteX160" fmla="*/ 332556 w 821093"/>
                <a:gd name="connsiteY160" fmla="*/ 450017 h 544858"/>
                <a:gd name="connsiteX161" fmla="*/ 342681 w 821093"/>
                <a:gd name="connsiteY161" fmla="*/ 445998 h 544858"/>
                <a:gd name="connsiteX162" fmla="*/ 351682 w 821093"/>
                <a:gd name="connsiteY162" fmla="*/ 425166 h 544858"/>
                <a:gd name="connsiteX163" fmla="*/ 347663 w 821093"/>
                <a:gd name="connsiteY163" fmla="*/ 415041 h 544858"/>
                <a:gd name="connsiteX164" fmla="*/ 343338 w 821093"/>
                <a:gd name="connsiteY164" fmla="*/ 405983 h 544858"/>
                <a:gd name="connsiteX165" fmla="*/ 346720 w 821093"/>
                <a:gd name="connsiteY165" fmla="*/ 389514 h 544858"/>
                <a:gd name="connsiteX166" fmla="*/ 354282 w 821093"/>
                <a:gd name="connsiteY166" fmla="*/ 382847 h 544858"/>
                <a:gd name="connsiteX167" fmla="*/ 354282 w 821093"/>
                <a:gd name="connsiteY167" fmla="*/ 382847 h 544858"/>
                <a:gd name="connsiteX168" fmla="*/ 361979 w 821093"/>
                <a:gd name="connsiteY168" fmla="*/ 375141 h 544858"/>
                <a:gd name="connsiteX169" fmla="*/ 361979 w 821093"/>
                <a:gd name="connsiteY169" fmla="*/ 352529 h 544858"/>
                <a:gd name="connsiteX170" fmla="*/ 354273 w 821093"/>
                <a:gd name="connsiteY170" fmla="*/ 344823 h 544858"/>
                <a:gd name="connsiteX171" fmla="*/ 354244 w 821093"/>
                <a:gd name="connsiteY171" fmla="*/ 344823 h 544858"/>
                <a:gd name="connsiteX172" fmla="*/ 354244 w 821093"/>
                <a:gd name="connsiteY172" fmla="*/ 344823 h 544858"/>
                <a:gd name="connsiteX173" fmla="*/ 346624 w 821093"/>
                <a:gd name="connsiteY173" fmla="*/ 338156 h 544858"/>
                <a:gd name="connsiteX174" fmla="*/ 344357 w 821093"/>
                <a:gd name="connsiteY174" fmla="*/ 326659 h 544858"/>
                <a:gd name="connsiteX175" fmla="*/ 348967 w 821093"/>
                <a:gd name="connsiteY175" fmla="*/ 317658 h 544858"/>
                <a:gd name="connsiteX176" fmla="*/ 349044 w 821093"/>
                <a:gd name="connsiteY176" fmla="*/ 317658 h 544858"/>
                <a:gd name="connsiteX177" fmla="*/ 353399 w 821093"/>
                <a:gd name="connsiteY177" fmla="*/ 307683 h 544858"/>
                <a:gd name="connsiteX178" fmla="*/ 353397 w 821093"/>
                <a:gd name="connsiteY178" fmla="*/ 307676 h 544858"/>
                <a:gd name="connsiteX179" fmla="*/ 345024 w 821093"/>
                <a:gd name="connsiteY179" fmla="*/ 286587 h 544858"/>
                <a:gd name="connsiteX180" fmla="*/ 335023 w 821093"/>
                <a:gd name="connsiteY180" fmla="*/ 282272 h 544858"/>
                <a:gd name="connsiteX181" fmla="*/ 335023 w 821093"/>
                <a:gd name="connsiteY181" fmla="*/ 282272 h 544858"/>
                <a:gd name="connsiteX182" fmla="*/ 325574 w 821093"/>
                <a:gd name="connsiteY182" fmla="*/ 278939 h 544858"/>
                <a:gd name="connsiteX183" fmla="*/ 316278 w 821093"/>
                <a:gd name="connsiteY183" fmla="*/ 264946 h 544858"/>
                <a:gd name="connsiteX184" fmla="*/ 316944 w 821093"/>
                <a:gd name="connsiteY184" fmla="*/ 254907 h 544858"/>
                <a:gd name="connsiteX185" fmla="*/ 317030 w 821093"/>
                <a:gd name="connsiteY185" fmla="*/ 254821 h 544858"/>
                <a:gd name="connsiteX186" fmla="*/ 317030 w 821093"/>
                <a:gd name="connsiteY186" fmla="*/ 243925 h 544858"/>
                <a:gd name="connsiteX187" fmla="*/ 300914 w 821093"/>
                <a:gd name="connsiteY187" fmla="*/ 227885 h 544858"/>
                <a:gd name="connsiteX188" fmla="*/ 290030 w 821093"/>
                <a:gd name="connsiteY188" fmla="*/ 227882 h 544858"/>
                <a:gd name="connsiteX189" fmla="*/ 290027 w 821093"/>
                <a:gd name="connsiteY189" fmla="*/ 227885 h 544858"/>
                <a:gd name="connsiteX190" fmla="*/ 289951 w 821093"/>
                <a:gd name="connsiteY190" fmla="*/ 227961 h 544858"/>
                <a:gd name="connsiteX191" fmla="*/ 279873 w 821093"/>
                <a:gd name="connsiteY191" fmla="*/ 228637 h 544858"/>
                <a:gd name="connsiteX192" fmla="*/ 272548 w 821093"/>
                <a:gd name="connsiteY192" fmla="*/ 223665 h 544858"/>
                <a:gd name="connsiteX193" fmla="*/ 297313 w 821093"/>
                <a:gd name="connsiteY193" fmla="*/ 132844 h 544858"/>
                <a:gd name="connsiteX194" fmla="*/ 304114 w 821093"/>
                <a:gd name="connsiteY194" fmla="*/ 132844 h 544858"/>
                <a:gd name="connsiteX195" fmla="*/ 339633 w 821093"/>
                <a:gd name="connsiteY195" fmla="*/ 168363 h 544858"/>
                <a:gd name="connsiteX196" fmla="*/ 339633 w 821093"/>
                <a:gd name="connsiteY196" fmla="*/ 203853 h 544858"/>
                <a:gd name="connsiteX197" fmla="*/ 366303 w 821093"/>
                <a:gd name="connsiteY197" fmla="*/ 230523 h 544858"/>
                <a:gd name="connsiteX198" fmla="*/ 455095 w 821093"/>
                <a:gd name="connsiteY198" fmla="*/ 230523 h 544858"/>
                <a:gd name="connsiteX199" fmla="*/ 481765 w 821093"/>
                <a:gd name="connsiteY199" fmla="*/ 203853 h 544858"/>
                <a:gd name="connsiteX200" fmla="*/ 481765 w 821093"/>
                <a:gd name="connsiteY200" fmla="*/ 168363 h 544858"/>
                <a:gd name="connsiteX201" fmla="*/ 517227 w 821093"/>
                <a:gd name="connsiteY201" fmla="*/ 132844 h 544858"/>
                <a:gd name="connsiteX202" fmla="*/ 523780 w 821093"/>
                <a:gd name="connsiteY202" fmla="*/ 132844 h 544858"/>
                <a:gd name="connsiteX203" fmla="*/ 548545 w 821093"/>
                <a:gd name="connsiteY203" fmla="*/ 223732 h 544858"/>
                <a:gd name="connsiteX204" fmla="*/ 541172 w 821093"/>
                <a:gd name="connsiteY204" fmla="*/ 228628 h 544858"/>
                <a:gd name="connsiteX205" fmla="*/ 531133 w 821093"/>
                <a:gd name="connsiteY205" fmla="*/ 227970 h 544858"/>
                <a:gd name="connsiteX206" fmla="*/ 531047 w 821093"/>
                <a:gd name="connsiteY206" fmla="*/ 227885 h 544858"/>
                <a:gd name="connsiteX207" fmla="*/ 520163 w 821093"/>
                <a:gd name="connsiteY207" fmla="*/ 227882 h 544858"/>
                <a:gd name="connsiteX208" fmla="*/ 520160 w 821093"/>
                <a:gd name="connsiteY208" fmla="*/ 227885 h 544858"/>
                <a:gd name="connsiteX209" fmla="*/ 504111 w 821093"/>
                <a:gd name="connsiteY209" fmla="*/ 243925 h 544858"/>
                <a:gd name="connsiteX210" fmla="*/ 504111 w 821093"/>
                <a:gd name="connsiteY210" fmla="*/ 254821 h 544858"/>
                <a:gd name="connsiteX211" fmla="*/ 504187 w 821093"/>
                <a:gd name="connsiteY211" fmla="*/ 254897 h 544858"/>
                <a:gd name="connsiteX212" fmla="*/ 504863 w 821093"/>
                <a:gd name="connsiteY212" fmla="*/ 264965 h 544858"/>
                <a:gd name="connsiteX213" fmla="*/ 498291 w 821093"/>
                <a:gd name="connsiteY213" fmla="*/ 274652 h 544858"/>
                <a:gd name="connsiteX214" fmla="*/ 488690 w 821093"/>
                <a:gd name="connsiteY214" fmla="*/ 277738 h 544858"/>
                <a:gd name="connsiteX215" fmla="*/ 488585 w 821093"/>
                <a:gd name="connsiteY215" fmla="*/ 277691 h 544858"/>
                <a:gd name="connsiteX216" fmla="*/ 478460 w 821093"/>
                <a:gd name="connsiteY216" fmla="*/ 281710 h 544858"/>
                <a:gd name="connsiteX217" fmla="*/ 469459 w 821093"/>
                <a:gd name="connsiteY217" fmla="*/ 302542 h 544858"/>
                <a:gd name="connsiteX218" fmla="*/ 473478 w 821093"/>
                <a:gd name="connsiteY218" fmla="*/ 312667 h 544858"/>
                <a:gd name="connsiteX219" fmla="*/ 477803 w 821093"/>
                <a:gd name="connsiteY219" fmla="*/ 321725 h 544858"/>
                <a:gd name="connsiteX220" fmla="*/ 474421 w 821093"/>
                <a:gd name="connsiteY220" fmla="*/ 338194 h 544858"/>
                <a:gd name="connsiteX221" fmla="*/ 466858 w 821093"/>
                <a:gd name="connsiteY221" fmla="*/ 344861 h 544858"/>
                <a:gd name="connsiteX222" fmla="*/ 466858 w 821093"/>
                <a:gd name="connsiteY222" fmla="*/ 344861 h 544858"/>
                <a:gd name="connsiteX223" fmla="*/ 459162 w 821093"/>
                <a:gd name="connsiteY223" fmla="*/ 352567 h 544858"/>
                <a:gd name="connsiteX224" fmla="*/ 459162 w 821093"/>
                <a:gd name="connsiteY224" fmla="*/ 375255 h 544858"/>
                <a:gd name="connsiteX225" fmla="*/ 466858 w 821093"/>
                <a:gd name="connsiteY225" fmla="*/ 382961 h 544858"/>
                <a:gd name="connsiteX226" fmla="*/ 466858 w 821093"/>
                <a:gd name="connsiteY226" fmla="*/ 382961 h 544858"/>
                <a:gd name="connsiteX227" fmla="*/ 474478 w 821093"/>
                <a:gd name="connsiteY227" fmla="*/ 389629 h 544858"/>
                <a:gd name="connsiteX228" fmla="*/ 476745 w 821093"/>
                <a:gd name="connsiteY228" fmla="*/ 401125 h 544858"/>
                <a:gd name="connsiteX229" fmla="*/ 472135 w 821093"/>
                <a:gd name="connsiteY229" fmla="*/ 410126 h 544858"/>
                <a:gd name="connsiteX230" fmla="*/ 472059 w 821093"/>
                <a:gd name="connsiteY230" fmla="*/ 410126 h 544858"/>
                <a:gd name="connsiteX231" fmla="*/ 467697 w 821093"/>
                <a:gd name="connsiteY231" fmla="*/ 420071 h 544858"/>
                <a:gd name="connsiteX232" fmla="*/ 476069 w 821093"/>
                <a:gd name="connsiteY232" fmla="*/ 441159 h 544858"/>
                <a:gd name="connsiteX233" fmla="*/ 486070 w 821093"/>
                <a:gd name="connsiteY233" fmla="*/ 445474 h 544858"/>
                <a:gd name="connsiteX234" fmla="*/ 486070 w 821093"/>
                <a:gd name="connsiteY234" fmla="*/ 445474 h 544858"/>
                <a:gd name="connsiteX235" fmla="*/ 495519 w 821093"/>
                <a:gd name="connsiteY235" fmla="*/ 448807 h 544858"/>
                <a:gd name="connsiteX236" fmla="*/ 504815 w 821093"/>
                <a:gd name="connsiteY236" fmla="*/ 462800 h 544858"/>
                <a:gd name="connsiteX237" fmla="*/ 504149 w 821093"/>
                <a:gd name="connsiteY237" fmla="*/ 472839 h 544858"/>
                <a:gd name="connsiteX238" fmla="*/ 504063 w 821093"/>
                <a:gd name="connsiteY238" fmla="*/ 472925 h 544858"/>
                <a:gd name="connsiteX239" fmla="*/ 504063 w 821093"/>
                <a:gd name="connsiteY239" fmla="*/ 483821 h 544858"/>
                <a:gd name="connsiteX240" fmla="*/ 520113 w 821093"/>
                <a:gd name="connsiteY240" fmla="*/ 499861 h 544858"/>
                <a:gd name="connsiteX241" fmla="*/ 530997 w 821093"/>
                <a:gd name="connsiteY241" fmla="*/ 499864 h 544858"/>
                <a:gd name="connsiteX242" fmla="*/ 531000 w 821093"/>
                <a:gd name="connsiteY242" fmla="*/ 499861 h 544858"/>
                <a:gd name="connsiteX243" fmla="*/ 531076 w 821093"/>
                <a:gd name="connsiteY243" fmla="*/ 499785 h 544858"/>
                <a:gd name="connsiteX244" fmla="*/ 541153 w 821093"/>
                <a:gd name="connsiteY244" fmla="*/ 499109 h 544858"/>
                <a:gd name="connsiteX245" fmla="*/ 550840 w 821093"/>
                <a:gd name="connsiteY245" fmla="*/ 505691 h 544858"/>
                <a:gd name="connsiteX246" fmla="*/ 553993 w 821093"/>
                <a:gd name="connsiteY246" fmla="*/ 515321 h 544858"/>
                <a:gd name="connsiteX247" fmla="*/ 553945 w 821093"/>
                <a:gd name="connsiteY247" fmla="*/ 515425 h 544858"/>
                <a:gd name="connsiteX248" fmla="*/ 557965 w 821093"/>
                <a:gd name="connsiteY248" fmla="*/ 525550 h 544858"/>
                <a:gd name="connsiteX249" fmla="*/ 578796 w 821093"/>
                <a:gd name="connsiteY249" fmla="*/ 534552 h 544858"/>
                <a:gd name="connsiteX250" fmla="*/ 588921 w 821093"/>
                <a:gd name="connsiteY250" fmla="*/ 530532 h 544858"/>
                <a:gd name="connsiteX251" fmla="*/ 588921 w 821093"/>
                <a:gd name="connsiteY251" fmla="*/ 530532 h 544858"/>
                <a:gd name="connsiteX252" fmla="*/ 597980 w 821093"/>
                <a:gd name="connsiteY252" fmla="*/ 526217 h 544858"/>
                <a:gd name="connsiteX253" fmla="*/ 614448 w 821093"/>
                <a:gd name="connsiteY253" fmla="*/ 529599 h 544858"/>
                <a:gd name="connsiteX254" fmla="*/ 621116 w 821093"/>
                <a:gd name="connsiteY254" fmla="*/ 537152 h 544858"/>
                <a:gd name="connsiteX255" fmla="*/ 621116 w 821093"/>
                <a:gd name="connsiteY255" fmla="*/ 537152 h 544858"/>
                <a:gd name="connsiteX256" fmla="*/ 628812 w 821093"/>
                <a:gd name="connsiteY256" fmla="*/ 544858 h 544858"/>
                <a:gd name="connsiteX257" fmla="*/ 651510 w 821093"/>
                <a:gd name="connsiteY257" fmla="*/ 544858 h 544858"/>
                <a:gd name="connsiteX258" fmla="*/ 659216 w 821093"/>
                <a:gd name="connsiteY258" fmla="*/ 537152 h 544858"/>
                <a:gd name="connsiteX259" fmla="*/ 659216 w 821093"/>
                <a:gd name="connsiteY259" fmla="*/ 537152 h 544858"/>
                <a:gd name="connsiteX260" fmla="*/ 665883 w 821093"/>
                <a:gd name="connsiteY260" fmla="*/ 529532 h 544858"/>
                <a:gd name="connsiteX261" fmla="*/ 677389 w 821093"/>
                <a:gd name="connsiteY261" fmla="*/ 527265 h 544858"/>
                <a:gd name="connsiteX262" fmla="*/ 686391 w 821093"/>
                <a:gd name="connsiteY262" fmla="*/ 531875 h 544858"/>
                <a:gd name="connsiteX263" fmla="*/ 686391 w 821093"/>
                <a:gd name="connsiteY263" fmla="*/ 531942 h 544858"/>
                <a:gd name="connsiteX264" fmla="*/ 696297 w 821093"/>
                <a:gd name="connsiteY264" fmla="*/ 536276 h 544858"/>
                <a:gd name="connsiteX265" fmla="*/ 717385 w 821093"/>
                <a:gd name="connsiteY265" fmla="*/ 527903 h 544858"/>
                <a:gd name="connsiteX266" fmla="*/ 721700 w 821093"/>
                <a:gd name="connsiteY266" fmla="*/ 517902 h 544858"/>
                <a:gd name="connsiteX267" fmla="*/ 721700 w 821093"/>
                <a:gd name="connsiteY267" fmla="*/ 517902 h 544858"/>
                <a:gd name="connsiteX268" fmla="*/ 725033 w 821093"/>
                <a:gd name="connsiteY268" fmla="*/ 508453 h 544858"/>
                <a:gd name="connsiteX269" fmla="*/ 739026 w 821093"/>
                <a:gd name="connsiteY269" fmla="*/ 499157 h 544858"/>
                <a:gd name="connsiteX270" fmla="*/ 749065 w 821093"/>
                <a:gd name="connsiteY270" fmla="*/ 499814 h 544858"/>
                <a:gd name="connsiteX271" fmla="*/ 749151 w 821093"/>
                <a:gd name="connsiteY271" fmla="*/ 499900 h 544858"/>
                <a:gd name="connsiteX272" fmla="*/ 760035 w 821093"/>
                <a:gd name="connsiteY272" fmla="*/ 499902 h 544858"/>
                <a:gd name="connsiteX273" fmla="*/ 760038 w 821093"/>
                <a:gd name="connsiteY273" fmla="*/ 499900 h 544858"/>
                <a:gd name="connsiteX274" fmla="*/ 776087 w 821093"/>
                <a:gd name="connsiteY274" fmla="*/ 483859 h 544858"/>
                <a:gd name="connsiteX275" fmla="*/ 776087 w 821093"/>
                <a:gd name="connsiteY275" fmla="*/ 472963 h 544858"/>
                <a:gd name="connsiteX276" fmla="*/ 776011 w 821093"/>
                <a:gd name="connsiteY276" fmla="*/ 472887 h 544858"/>
                <a:gd name="connsiteX277" fmla="*/ 775335 w 821093"/>
                <a:gd name="connsiteY277" fmla="*/ 462819 h 544858"/>
                <a:gd name="connsiteX278" fmla="*/ 781917 w 821093"/>
                <a:gd name="connsiteY278" fmla="*/ 453132 h 544858"/>
                <a:gd name="connsiteX279" fmla="*/ 791547 w 821093"/>
                <a:gd name="connsiteY279" fmla="*/ 450008 h 544858"/>
                <a:gd name="connsiteX280" fmla="*/ 791642 w 821093"/>
                <a:gd name="connsiteY280" fmla="*/ 450008 h 544858"/>
                <a:gd name="connsiteX281" fmla="*/ 801776 w 821093"/>
                <a:gd name="connsiteY281" fmla="*/ 445988 h 544858"/>
                <a:gd name="connsiteX282" fmla="*/ 810768 w 821093"/>
                <a:gd name="connsiteY282" fmla="*/ 425157 h 544858"/>
                <a:gd name="connsiteX283" fmla="*/ 806748 w 821093"/>
                <a:gd name="connsiteY283" fmla="*/ 415032 h 544858"/>
                <a:gd name="connsiteX284" fmla="*/ 806748 w 821093"/>
                <a:gd name="connsiteY284" fmla="*/ 415032 h 544858"/>
                <a:gd name="connsiteX285" fmla="*/ 802434 w 821093"/>
                <a:gd name="connsiteY285" fmla="*/ 405974 h 544858"/>
                <a:gd name="connsiteX286" fmla="*/ 805834 w 821093"/>
                <a:gd name="connsiteY286" fmla="*/ 389591 h 544858"/>
                <a:gd name="connsiteX287" fmla="*/ 813387 w 821093"/>
                <a:gd name="connsiteY287" fmla="*/ 382923 h 544858"/>
                <a:gd name="connsiteX288" fmla="*/ 813387 w 821093"/>
                <a:gd name="connsiteY288" fmla="*/ 382923 h 544858"/>
                <a:gd name="connsiteX289" fmla="*/ 821093 w 821093"/>
                <a:gd name="connsiteY289" fmla="*/ 375217 h 544858"/>
                <a:gd name="connsiteX290" fmla="*/ 821093 w 821093"/>
                <a:gd name="connsiteY290" fmla="*/ 352529 h 544858"/>
                <a:gd name="connsiteX291" fmla="*/ 813397 w 821093"/>
                <a:gd name="connsiteY291" fmla="*/ 344823 h 544858"/>
                <a:gd name="connsiteX292" fmla="*/ 180994 w 821093"/>
                <a:gd name="connsiteY292" fmla="*/ 425671 h 544858"/>
                <a:gd name="connsiteX293" fmla="*/ 119167 w 821093"/>
                <a:gd name="connsiteY293" fmla="*/ 363902 h 544858"/>
                <a:gd name="connsiteX294" fmla="*/ 180937 w 821093"/>
                <a:gd name="connsiteY294" fmla="*/ 302075 h 544858"/>
                <a:gd name="connsiteX295" fmla="*/ 242764 w 821093"/>
                <a:gd name="connsiteY295" fmla="*/ 363844 h 544858"/>
                <a:gd name="connsiteX296" fmla="*/ 242764 w 821093"/>
                <a:gd name="connsiteY296" fmla="*/ 363873 h 544858"/>
                <a:gd name="connsiteX297" fmla="*/ 180994 w 821093"/>
                <a:gd name="connsiteY297" fmla="*/ 425671 h 544858"/>
                <a:gd name="connsiteX298" fmla="*/ 445789 w 821093"/>
                <a:gd name="connsiteY298" fmla="*/ 8533 h 544858"/>
                <a:gd name="connsiteX299" fmla="*/ 498176 w 821093"/>
                <a:gd name="connsiteY299" fmla="*/ 4304 h 544858"/>
                <a:gd name="connsiteX300" fmla="*/ 532943 w 821093"/>
                <a:gd name="connsiteY300" fmla="*/ 20973 h 544858"/>
                <a:gd name="connsiteX301" fmla="*/ 556088 w 821093"/>
                <a:gd name="connsiteY301" fmla="*/ 19535 h 544858"/>
                <a:gd name="connsiteX302" fmla="*/ 581692 w 821093"/>
                <a:gd name="connsiteY302" fmla="*/ 1380 h 544858"/>
                <a:gd name="connsiteX303" fmla="*/ 445789 w 821093"/>
                <a:gd name="connsiteY303" fmla="*/ 8524 h 544858"/>
                <a:gd name="connsiteX304" fmla="*/ 445789 w 821093"/>
                <a:gd name="connsiteY304" fmla="*/ 8533 h 544858"/>
                <a:gd name="connsiteX305" fmla="*/ 640099 w 821093"/>
                <a:gd name="connsiteY305" fmla="*/ 425671 h 544858"/>
                <a:gd name="connsiteX306" fmla="*/ 578329 w 821093"/>
                <a:gd name="connsiteY306" fmla="*/ 363844 h 544858"/>
                <a:gd name="connsiteX307" fmla="*/ 640156 w 821093"/>
                <a:gd name="connsiteY307" fmla="*/ 302075 h 544858"/>
                <a:gd name="connsiteX308" fmla="*/ 701926 w 821093"/>
                <a:gd name="connsiteY308" fmla="*/ 363873 h 544858"/>
                <a:gd name="connsiteX309" fmla="*/ 640099 w 821093"/>
                <a:gd name="connsiteY309" fmla="*/ 425671 h 54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</a:cxnLst>
              <a:rect l="l" t="t" r="r" b="b"/>
              <a:pathLst>
                <a:path w="821093" h="544858">
                  <a:moveTo>
                    <a:pt x="813397" y="344823"/>
                  </a:moveTo>
                  <a:lnTo>
                    <a:pt x="813397" y="344823"/>
                  </a:lnTo>
                  <a:cubicBezTo>
                    <a:pt x="809555" y="344799"/>
                    <a:pt x="806311" y="341961"/>
                    <a:pt x="805777" y="338156"/>
                  </a:cubicBezTo>
                  <a:cubicBezTo>
                    <a:pt x="805158" y="334279"/>
                    <a:pt x="804396" y="330450"/>
                    <a:pt x="803520" y="326659"/>
                  </a:cubicBezTo>
                  <a:cubicBezTo>
                    <a:pt x="802606" y="322930"/>
                    <a:pt x="804569" y="319095"/>
                    <a:pt x="808130" y="317658"/>
                  </a:cubicBezTo>
                  <a:lnTo>
                    <a:pt x="808196" y="317658"/>
                  </a:lnTo>
                  <a:cubicBezTo>
                    <a:pt x="812130" y="316078"/>
                    <a:pt x="814052" y="311621"/>
                    <a:pt x="812502" y="307676"/>
                  </a:cubicBezTo>
                  <a:lnTo>
                    <a:pt x="804129" y="286587"/>
                  </a:lnTo>
                  <a:cubicBezTo>
                    <a:pt x="802557" y="282635"/>
                    <a:pt x="798081" y="280705"/>
                    <a:pt x="794128" y="282272"/>
                  </a:cubicBezTo>
                  <a:lnTo>
                    <a:pt x="794128" y="282272"/>
                  </a:lnTo>
                  <a:cubicBezTo>
                    <a:pt x="790587" y="283649"/>
                    <a:pt x="786573" y="282232"/>
                    <a:pt x="784679" y="278939"/>
                  </a:cubicBezTo>
                  <a:cubicBezTo>
                    <a:pt x="781822" y="274109"/>
                    <a:pt x="778697" y="269414"/>
                    <a:pt x="775383" y="264946"/>
                  </a:cubicBezTo>
                  <a:cubicBezTo>
                    <a:pt x="773069" y="261904"/>
                    <a:pt x="773349" y="257622"/>
                    <a:pt x="776040" y="254907"/>
                  </a:cubicBezTo>
                  <a:lnTo>
                    <a:pt x="776126" y="254821"/>
                  </a:lnTo>
                  <a:cubicBezTo>
                    <a:pt x="779135" y="251812"/>
                    <a:pt x="779135" y="246934"/>
                    <a:pt x="776126" y="243925"/>
                  </a:cubicBezTo>
                  <a:lnTo>
                    <a:pt x="760114" y="227885"/>
                  </a:lnTo>
                  <a:cubicBezTo>
                    <a:pt x="757109" y="224879"/>
                    <a:pt x="752236" y="224877"/>
                    <a:pt x="749230" y="227882"/>
                  </a:cubicBezTo>
                  <a:lnTo>
                    <a:pt x="749227" y="227885"/>
                  </a:lnTo>
                  <a:lnTo>
                    <a:pt x="749151" y="227961"/>
                  </a:lnTo>
                  <a:cubicBezTo>
                    <a:pt x="746424" y="230646"/>
                    <a:pt x="742144" y="230934"/>
                    <a:pt x="739083" y="228637"/>
                  </a:cubicBezTo>
                  <a:cubicBezTo>
                    <a:pt x="735908" y="226332"/>
                    <a:pt x="732679" y="224138"/>
                    <a:pt x="729396" y="222055"/>
                  </a:cubicBezTo>
                  <a:cubicBezTo>
                    <a:pt x="726125" y="220066"/>
                    <a:pt x="724811" y="215976"/>
                    <a:pt x="726310" y="212454"/>
                  </a:cubicBezTo>
                  <a:lnTo>
                    <a:pt x="726310" y="212349"/>
                  </a:lnTo>
                  <a:cubicBezTo>
                    <a:pt x="727994" y="208443"/>
                    <a:pt x="726196" y="203911"/>
                    <a:pt x="722290" y="202224"/>
                  </a:cubicBezTo>
                  <a:lnTo>
                    <a:pt x="701459" y="193223"/>
                  </a:lnTo>
                  <a:cubicBezTo>
                    <a:pt x="697553" y="191539"/>
                    <a:pt x="693021" y="193338"/>
                    <a:pt x="691334" y="197243"/>
                  </a:cubicBezTo>
                  <a:lnTo>
                    <a:pt x="691334" y="197243"/>
                  </a:lnTo>
                  <a:cubicBezTo>
                    <a:pt x="689799" y="200725"/>
                    <a:pt x="685947" y="202560"/>
                    <a:pt x="682276" y="201558"/>
                  </a:cubicBezTo>
                  <a:cubicBezTo>
                    <a:pt x="676844" y="200151"/>
                    <a:pt x="671344" y="199022"/>
                    <a:pt x="665798" y="198176"/>
                  </a:cubicBezTo>
                  <a:cubicBezTo>
                    <a:pt x="662001" y="197668"/>
                    <a:pt x="659158" y="194443"/>
                    <a:pt x="659130" y="190613"/>
                  </a:cubicBezTo>
                  <a:lnTo>
                    <a:pt x="659130" y="190613"/>
                  </a:lnTo>
                  <a:cubicBezTo>
                    <a:pt x="659136" y="186373"/>
                    <a:pt x="655712" y="182925"/>
                    <a:pt x="651472" y="182898"/>
                  </a:cubicBezTo>
                  <a:lnTo>
                    <a:pt x="628774" y="182898"/>
                  </a:lnTo>
                  <a:cubicBezTo>
                    <a:pt x="624522" y="182904"/>
                    <a:pt x="621078" y="186352"/>
                    <a:pt x="621078" y="190604"/>
                  </a:cubicBezTo>
                  <a:lnTo>
                    <a:pt x="621078" y="190604"/>
                  </a:lnTo>
                  <a:cubicBezTo>
                    <a:pt x="621058" y="194448"/>
                    <a:pt x="618217" y="197693"/>
                    <a:pt x="614410" y="198224"/>
                  </a:cubicBezTo>
                  <a:cubicBezTo>
                    <a:pt x="610536" y="198859"/>
                    <a:pt x="606704" y="199614"/>
                    <a:pt x="602913" y="200491"/>
                  </a:cubicBezTo>
                  <a:cubicBezTo>
                    <a:pt x="602428" y="200563"/>
                    <a:pt x="601937" y="200589"/>
                    <a:pt x="601447" y="200567"/>
                  </a:cubicBezTo>
                  <a:lnTo>
                    <a:pt x="582987" y="132863"/>
                  </a:lnTo>
                  <a:lnTo>
                    <a:pt x="677056" y="132863"/>
                  </a:lnTo>
                  <a:cubicBezTo>
                    <a:pt x="696670" y="132869"/>
                    <a:pt x="712570" y="148768"/>
                    <a:pt x="712575" y="168382"/>
                  </a:cubicBezTo>
                  <a:cubicBezTo>
                    <a:pt x="712575" y="173284"/>
                    <a:pt x="716550" y="177259"/>
                    <a:pt x="721452" y="177259"/>
                  </a:cubicBezTo>
                  <a:lnTo>
                    <a:pt x="783612" y="177259"/>
                  </a:lnTo>
                  <a:cubicBezTo>
                    <a:pt x="793413" y="177265"/>
                    <a:pt x="801361" y="169324"/>
                    <a:pt x="801367" y="159524"/>
                  </a:cubicBezTo>
                  <a:lnTo>
                    <a:pt x="801367" y="159505"/>
                  </a:lnTo>
                  <a:lnTo>
                    <a:pt x="801367" y="141731"/>
                  </a:lnTo>
                  <a:cubicBezTo>
                    <a:pt x="801372" y="131925"/>
                    <a:pt x="793428" y="123973"/>
                    <a:pt x="783622" y="123967"/>
                  </a:cubicBezTo>
                  <a:lnTo>
                    <a:pt x="783612" y="123967"/>
                  </a:lnTo>
                  <a:lnTo>
                    <a:pt x="783612" y="115585"/>
                  </a:lnTo>
                  <a:cubicBezTo>
                    <a:pt x="783610" y="73896"/>
                    <a:pt x="754408" y="37906"/>
                    <a:pt x="713613" y="29317"/>
                  </a:cubicBezTo>
                  <a:lnTo>
                    <a:pt x="618363" y="9267"/>
                  </a:lnTo>
                  <a:lnTo>
                    <a:pt x="572882" y="6066"/>
                  </a:lnTo>
                  <a:cubicBezTo>
                    <a:pt x="563497" y="-11177"/>
                    <a:pt x="574005" y="13816"/>
                    <a:pt x="554374" y="13830"/>
                  </a:cubicBezTo>
                  <a:cubicBezTo>
                    <a:pt x="507498" y="13830"/>
                    <a:pt x="443954" y="11448"/>
                    <a:pt x="397078" y="11448"/>
                  </a:cubicBezTo>
                  <a:cubicBezTo>
                    <a:pt x="388813" y="11436"/>
                    <a:pt x="367378" y="12444"/>
                    <a:pt x="365646" y="20526"/>
                  </a:cubicBezTo>
                  <a:lnTo>
                    <a:pt x="352025" y="17411"/>
                  </a:lnTo>
                  <a:lnTo>
                    <a:pt x="73247" y="17411"/>
                  </a:lnTo>
                  <a:cubicBezTo>
                    <a:pt x="53633" y="17416"/>
                    <a:pt x="37734" y="33316"/>
                    <a:pt x="37729" y="52929"/>
                  </a:cubicBezTo>
                  <a:lnTo>
                    <a:pt x="37729" y="159486"/>
                  </a:lnTo>
                  <a:cubicBezTo>
                    <a:pt x="37729" y="169292"/>
                    <a:pt x="45678" y="177240"/>
                    <a:pt x="55483" y="177240"/>
                  </a:cubicBezTo>
                  <a:lnTo>
                    <a:pt x="55493" y="177240"/>
                  </a:lnTo>
                  <a:lnTo>
                    <a:pt x="108766" y="177240"/>
                  </a:lnTo>
                  <a:lnTo>
                    <a:pt x="108766" y="168363"/>
                  </a:lnTo>
                  <a:cubicBezTo>
                    <a:pt x="108766" y="148746"/>
                    <a:pt x="124668" y="132844"/>
                    <a:pt x="144285" y="132844"/>
                  </a:cubicBezTo>
                  <a:lnTo>
                    <a:pt x="238068" y="132844"/>
                  </a:lnTo>
                  <a:lnTo>
                    <a:pt x="219532" y="200834"/>
                  </a:lnTo>
                  <a:cubicBezTo>
                    <a:pt x="215275" y="199833"/>
                    <a:pt x="211017" y="198862"/>
                    <a:pt x="206645" y="198186"/>
                  </a:cubicBezTo>
                  <a:cubicBezTo>
                    <a:pt x="202852" y="197678"/>
                    <a:pt x="200010" y="194459"/>
                    <a:pt x="199977" y="190632"/>
                  </a:cubicBezTo>
                  <a:lnTo>
                    <a:pt x="199977" y="190632"/>
                  </a:lnTo>
                  <a:cubicBezTo>
                    <a:pt x="199994" y="186384"/>
                    <a:pt x="196567" y="182925"/>
                    <a:pt x="192319" y="182898"/>
                  </a:cubicBezTo>
                  <a:lnTo>
                    <a:pt x="169621" y="182898"/>
                  </a:lnTo>
                  <a:cubicBezTo>
                    <a:pt x="165365" y="182898"/>
                    <a:pt x="161915" y="186348"/>
                    <a:pt x="161915" y="190604"/>
                  </a:cubicBezTo>
                  <a:lnTo>
                    <a:pt x="161915" y="190604"/>
                  </a:lnTo>
                  <a:cubicBezTo>
                    <a:pt x="161903" y="194434"/>
                    <a:pt x="159086" y="197676"/>
                    <a:pt x="155296" y="198224"/>
                  </a:cubicBezTo>
                  <a:cubicBezTo>
                    <a:pt x="151409" y="198859"/>
                    <a:pt x="147574" y="199614"/>
                    <a:pt x="143789" y="200491"/>
                  </a:cubicBezTo>
                  <a:cubicBezTo>
                    <a:pt x="140059" y="201409"/>
                    <a:pt x="136223" y="199444"/>
                    <a:pt x="134788" y="195881"/>
                  </a:cubicBezTo>
                  <a:lnTo>
                    <a:pt x="134788" y="195814"/>
                  </a:lnTo>
                  <a:cubicBezTo>
                    <a:pt x="133223" y="191860"/>
                    <a:pt x="128755" y="189918"/>
                    <a:pt x="124797" y="191471"/>
                  </a:cubicBezTo>
                  <a:lnTo>
                    <a:pt x="103708" y="199843"/>
                  </a:lnTo>
                  <a:cubicBezTo>
                    <a:pt x="99756" y="201415"/>
                    <a:pt x="97826" y="205891"/>
                    <a:pt x="99393" y="209844"/>
                  </a:cubicBezTo>
                  <a:lnTo>
                    <a:pt x="99393" y="209844"/>
                  </a:lnTo>
                  <a:cubicBezTo>
                    <a:pt x="100770" y="213385"/>
                    <a:pt x="99353" y="217399"/>
                    <a:pt x="96060" y="219293"/>
                  </a:cubicBezTo>
                  <a:cubicBezTo>
                    <a:pt x="91228" y="222157"/>
                    <a:pt x="86563" y="225256"/>
                    <a:pt x="82067" y="228589"/>
                  </a:cubicBezTo>
                  <a:cubicBezTo>
                    <a:pt x="79022" y="230895"/>
                    <a:pt x="74746" y="230615"/>
                    <a:pt x="72028" y="227932"/>
                  </a:cubicBezTo>
                  <a:cubicBezTo>
                    <a:pt x="71999" y="227904"/>
                    <a:pt x="71971" y="227875"/>
                    <a:pt x="71942" y="227847"/>
                  </a:cubicBezTo>
                  <a:cubicBezTo>
                    <a:pt x="68937" y="224840"/>
                    <a:pt x="64064" y="224838"/>
                    <a:pt x="61058" y="227844"/>
                  </a:cubicBezTo>
                  <a:lnTo>
                    <a:pt x="61055" y="227847"/>
                  </a:lnTo>
                  <a:lnTo>
                    <a:pt x="44977" y="243925"/>
                  </a:lnTo>
                  <a:cubicBezTo>
                    <a:pt x="41968" y="246934"/>
                    <a:pt x="41968" y="251812"/>
                    <a:pt x="44977" y="254821"/>
                  </a:cubicBezTo>
                  <a:lnTo>
                    <a:pt x="45053" y="254897"/>
                  </a:lnTo>
                  <a:cubicBezTo>
                    <a:pt x="47745" y="257620"/>
                    <a:pt x="48037" y="261903"/>
                    <a:pt x="45739" y="264965"/>
                  </a:cubicBezTo>
                  <a:cubicBezTo>
                    <a:pt x="43434" y="268109"/>
                    <a:pt x="41243" y="271347"/>
                    <a:pt x="39157" y="274652"/>
                  </a:cubicBezTo>
                  <a:cubicBezTo>
                    <a:pt x="37167" y="277928"/>
                    <a:pt x="33072" y="279243"/>
                    <a:pt x="29547" y="277738"/>
                  </a:cubicBezTo>
                  <a:cubicBezTo>
                    <a:pt x="29515" y="277722"/>
                    <a:pt x="29483" y="277707"/>
                    <a:pt x="29451" y="277691"/>
                  </a:cubicBezTo>
                  <a:cubicBezTo>
                    <a:pt x="25543" y="276006"/>
                    <a:pt x="21008" y="277804"/>
                    <a:pt x="19317" y="281710"/>
                  </a:cubicBezTo>
                  <a:lnTo>
                    <a:pt x="10325" y="302542"/>
                  </a:lnTo>
                  <a:cubicBezTo>
                    <a:pt x="8636" y="306437"/>
                    <a:pt x="10417" y="310965"/>
                    <a:pt x="14307" y="312667"/>
                  </a:cubicBezTo>
                  <a:lnTo>
                    <a:pt x="14307" y="312667"/>
                  </a:lnTo>
                  <a:cubicBezTo>
                    <a:pt x="17795" y="314195"/>
                    <a:pt x="19632" y="318053"/>
                    <a:pt x="18621" y="321725"/>
                  </a:cubicBezTo>
                  <a:cubicBezTo>
                    <a:pt x="17228" y="327143"/>
                    <a:pt x="16106" y="332626"/>
                    <a:pt x="15259" y="338156"/>
                  </a:cubicBezTo>
                  <a:cubicBezTo>
                    <a:pt x="14756" y="341950"/>
                    <a:pt x="11534" y="344794"/>
                    <a:pt x="7706" y="344823"/>
                  </a:cubicBezTo>
                  <a:lnTo>
                    <a:pt x="7706" y="344823"/>
                  </a:lnTo>
                  <a:cubicBezTo>
                    <a:pt x="3450" y="344823"/>
                    <a:pt x="0" y="348273"/>
                    <a:pt x="0" y="352529"/>
                  </a:cubicBezTo>
                  <a:lnTo>
                    <a:pt x="0" y="375217"/>
                  </a:lnTo>
                  <a:cubicBezTo>
                    <a:pt x="0" y="379469"/>
                    <a:pt x="3444" y="382918"/>
                    <a:pt x="7696" y="382923"/>
                  </a:cubicBezTo>
                  <a:lnTo>
                    <a:pt x="7696" y="382923"/>
                  </a:lnTo>
                  <a:cubicBezTo>
                    <a:pt x="11539" y="382947"/>
                    <a:pt x="14782" y="385785"/>
                    <a:pt x="15316" y="389591"/>
                  </a:cubicBezTo>
                  <a:cubicBezTo>
                    <a:pt x="15935" y="393467"/>
                    <a:pt x="16697" y="397296"/>
                    <a:pt x="17574" y="401087"/>
                  </a:cubicBezTo>
                  <a:cubicBezTo>
                    <a:pt x="18487" y="404816"/>
                    <a:pt x="16524" y="408650"/>
                    <a:pt x="12964" y="410088"/>
                  </a:cubicBezTo>
                  <a:lnTo>
                    <a:pt x="12897" y="410088"/>
                  </a:lnTo>
                  <a:cubicBezTo>
                    <a:pt x="8963" y="411668"/>
                    <a:pt x="7041" y="416125"/>
                    <a:pt x="8592" y="420071"/>
                  </a:cubicBezTo>
                  <a:lnTo>
                    <a:pt x="16964" y="441159"/>
                  </a:lnTo>
                  <a:cubicBezTo>
                    <a:pt x="18536" y="445111"/>
                    <a:pt x="23012" y="447042"/>
                    <a:pt x="26965" y="445474"/>
                  </a:cubicBezTo>
                  <a:lnTo>
                    <a:pt x="26965" y="445474"/>
                  </a:lnTo>
                  <a:cubicBezTo>
                    <a:pt x="30506" y="444097"/>
                    <a:pt x="34521" y="445514"/>
                    <a:pt x="36414" y="448807"/>
                  </a:cubicBezTo>
                  <a:cubicBezTo>
                    <a:pt x="39272" y="453637"/>
                    <a:pt x="42396" y="458332"/>
                    <a:pt x="45710" y="462800"/>
                  </a:cubicBezTo>
                  <a:cubicBezTo>
                    <a:pt x="48020" y="465844"/>
                    <a:pt x="47740" y="470123"/>
                    <a:pt x="45053" y="472839"/>
                  </a:cubicBezTo>
                  <a:cubicBezTo>
                    <a:pt x="45025" y="472868"/>
                    <a:pt x="44996" y="472896"/>
                    <a:pt x="44968" y="472925"/>
                  </a:cubicBezTo>
                  <a:cubicBezTo>
                    <a:pt x="41959" y="475934"/>
                    <a:pt x="41959" y="480812"/>
                    <a:pt x="44968" y="483821"/>
                  </a:cubicBezTo>
                  <a:lnTo>
                    <a:pt x="61017" y="499861"/>
                  </a:lnTo>
                  <a:cubicBezTo>
                    <a:pt x="64022" y="502868"/>
                    <a:pt x="68895" y="502869"/>
                    <a:pt x="71901" y="499864"/>
                  </a:cubicBezTo>
                  <a:lnTo>
                    <a:pt x="71904" y="499861"/>
                  </a:lnTo>
                  <a:lnTo>
                    <a:pt x="71980" y="499785"/>
                  </a:lnTo>
                  <a:cubicBezTo>
                    <a:pt x="74707" y="497100"/>
                    <a:pt x="78987" y="496813"/>
                    <a:pt x="82048" y="499109"/>
                  </a:cubicBezTo>
                  <a:cubicBezTo>
                    <a:pt x="85223" y="501414"/>
                    <a:pt x="88452" y="503608"/>
                    <a:pt x="91735" y="505691"/>
                  </a:cubicBezTo>
                  <a:cubicBezTo>
                    <a:pt x="95006" y="507681"/>
                    <a:pt x="96321" y="511770"/>
                    <a:pt x="94821" y="515292"/>
                  </a:cubicBezTo>
                  <a:lnTo>
                    <a:pt x="94821" y="515397"/>
                  </a:lnTo>
                  <a:cubicBezTo>
                    <a:pt x="93137" y="519303"/>
                    <a:pt x="94936" y="523835"/>
                    <a:pt x="98841" y="525522"/>
                  </a:cubicBezTo>
                  <a:lnTo>
                    <a:pt x="119672" y="534523"/>
                  </a:lnTo>
                  <a:cubicBezTo>
                    <a:pt x="123578" y="536207"/>
                    <a:pt x="128110" y="534409"/>
                    <a:pt x="129797" y="530503"/>
                  </a:cubicBezTo>
                  <a:lnTo>
                    <a:pt x="129797" y="530503"/>
                  </a:lnTo>
                  <a:cubicBezTo>
                    <a:pt x="131333" y="527021"/>
                    <a:pt x="135185" y="525187"/>
                    <a:pt x="138855" y="526189"/>
                  </a:cubicBezTo>
                  <a:cubicBezTo>
                    <a:pt x="144288" y="527595"/>
                    <a:pt x="149787" y="528724"/>
                    <a:pt x="155334" y="529570"/>
                  </a:cubicBezTo>
                  <a:cubicBezTo>
                    <a:pt x="159111" y="530100"/>
                    <a:pt x="161929" y="533319"/>
                    <a:pt x="161954" y="537133"/>
                  </a:cubicBezTo>
                  <a:lnTo>
                    <a:pt x="161954" y="537133"/>
                  </a:lnTo>
                  <a:cubicBezTo>
                    <a:pt x="161954" y="541389"/>
                    <a:pt x="165404" y="544839"/>
                    <a:pt x="169659" y="544839"/>
                  </a:cubicBezTo>
                  <a:lnTo>
                    <a:pt x="192357" y="544839"/>
                  </a:lnTo>
                  <a:cubicBezTo>
                    <a:pt x="196609" y="544834"/>
                    <a:pt x="200054" y="541385"/>
                    <a:pt x="200054" y="537133"/>
                  </a:cubicBezTo>
                  <a:lnTo>
                    <a:pt x="200054" y="537133"/>
                  </a:lnTo>
                  <a:cubicBezTo>
                    <a:pt x="200074" y="533289"/>
                    <a:pt x="202914" y="530043"/>
                    <a:pt x="206721" y="529513"/>
                  </a:cubicBezTo>
                  <a:cubicBezTo>
                    <a:pt x="210595" y="528878"/>
                    <a:pt x="214427" y="528122"/>
                    <a:pt x="218218" y="527246"/>
                  </a:cubicBezTo>
                  <a:cubicBezTo>
                    <a:pt x="221948" y="526328"/>
                    <a:pt x="225784" y="528293"/>
                    <a:pt x="227219" y="531856"/>
                  </a:cubicBezTo>
                  <a:lnTo>
                    <a:pt x="227219" y="531923"/>
                  </a:lnTo>
                  <a:cubicBezTo>
                    <a:pt x="228791" y="535875"/>
                    <a:pt x="233264" y="537808"/>
                    <a:pt x="237220" y="536247"/>
                  </a:cubicBezTo>
                  <a:lnTo>
                    <a:pt x="258308" y="527875"/>
                  </a:lnTo>
                  <a:cubicBezTo>
                    <a:pt x="262261" y="526313"/>
                    <a:pt x="264201" y="521842"/>
                    <a:pt x="262639" y="517889"/>
                  </a:cubicBezTo>
                  <a:cubicBezTo>
                    <a:pt x="262637" y="517884"/>
                    <a:pt x="262635" y="517879"/>
                    <a:pt x="262633" y="517873"/>
                  </a:cubicBezTo>
                  <a:lnTo>
                    <a:pt x="262633" y="517873"/>
                  </a:lnTo>
                  <a:cubicBezTo>
                    <a:pt x="261254" y="514330"/>
                    <a:pt x="262676" y="510311"/>
                    <a:pt x="265976" y="508424"/>
                  </a:cubicBezTo>
                  <a:cubicBezTo>
                    <a:pt x="270796" y="505567"/>
                    <a:pt x="275501" y="502443"/>
                    <a:pt x="279968" y="499128"/>
                  </a:cubicBezTo>
                  <a:cubicBezTo>
                    <a:pt x="283013" y="496818"/>
                    <a:pt x="287291" y="497098"/>
                    <a:pt x="290008" y="499785"/>
                  </a:cubicBezTo>
                  <a:cubicBezTo>
                    <a:pt x="290036" y="499814"/>
                    <a:pt x="290065" y="499842"/>
                    <a:pt x="290093" y="499871"/>
                  </a:cubicBezTo>
                  <a:cubicBezTo>
                    <a:pt x="293099" y="502877"/>
                    <a:pt x="297972" y="502879"/>
                    <a:pt x="300978" y="499874"/>
                  </a:cubicBezTo>
                  <a:lnTo>
                    <a:pt x="300981" y="499871"/>
                  </a:lnTo>
                  <a:lnTo>
                    <a:pt x="317030" y="483831"/>
                  </a:lnTo>
                  <a:cubicBezTo>
                    <a:pt x="320039" y="480822"/>
                    <a:pt x="320039" y="475943"/>
                    <a:pt x="317030" y="472934"/>
                  </a:cubicBezTo>
                  <a:lnTo>
                    <a:pt x="316954" y="472858"/>
                  </a:lnTo>
                  <a:cubicBezTo>
                    <a:pt x="314261" y="470135"/>
                    <a:pt x="313973" y="465849"/>
                    <a:pt x="316278" y="462790"/>
                  </a:cubicBezTo>
                  <a:cubicBezTo>
                    <a:pt x="318576" y="459615"/>
                    <a:pt x="320767" y="456387"/>
                    <a:pt x="322850" y="453103"/>
                  </a:cubicBezTo>
                  <a:cubicBezTo>
                    <a:pt x="324842" y="449835"/>
                    <a:pt x="328928" y="448523"/>
                    <a:pt x="332451" y="450017"/>
                  </a:cubicBezTo>
                  <a:lnTo>
                    <a:pt x="332556" y="450017"/>
                  </a:lnTo>
                  <a:cubicBezTo>
                    <a:pt x="336462" y="451701"/>
                    <a:pt x="340994" y="449903"/>
                    <a:pt x="342681" y="445998"/>
                  </a:cubicBezTo>
                  <a:lnTo>
                    <a:pt x="351682" y="425166"/>
                  </a:lnTo>
                  <a:cubicBezTo>
                    <a:pt x="353366" y="421260"/>
                    <a:pt x="351567" y="416728"/>
                    <a:pt x="347663" y="415041"/>
                  </a:cubicBezTo>
                  <a:cubicBezTo>
                    <a:pt x="344174" y="413513"/>
                    <a:pt x="342332" y="409657"/>
                    <a:pt x="343338" y="405983"/>
                  </a:cubicBezTo>
                  <a:cubicBezTo>
                    <a:pt x="344744" y="400555"/>
                    <a:pt x="345873" y="395058"/>
                    <a:pt x="346720" y="389514"/>
                  </a:cubicBezTo>
                  <a:cubicBezTo>
                    <a:pt x="347227" y="385718"/>
                    <a:pt x="350452" y="382874"/>
                    <a:pt x="354282" y="382847"/>
                  </a:cubicBezTo>
                  <a:lnTo>
                    <a:pt x="354282" y="382847"/>
                  </a:lnTo>
                  <a:cubicBezTo>
                    <a:pt x="358534" y="382841"/>
                    <a:pt x="361979" y="379393"/>
                    <a:pt x="361979" y="375141"/>
                  </a:cubicBezTo>
                  <a:lnTo>
                    <a:pt x="361979" y="352529"/>
                  </a:lnTo>
                  <a:cubicBezTo>
                    <a:pt x="361979" y="348273"/>
                    <a:pt x="358529" y="344823"/>
                    <a:pt x="354273" y="344823"/>
                  </a:cubicBezTo>
                  <a:lnTo>
                    <a:pt x="354244" y="344823"/>
                  </a:lnTo>
                  <a:lnTo>
                    <a:pt x="354244" y="344823"/>
                  </a:lnTo>
                  <a:cubicBezTo>
                    <a:pt x="350399" y="344807"/>
                    <a:pt x="347151" y="341965"/>
                    <a:pt x="346624" y="338156"/>
                  </a:cubicBezTo>
                  <a:cubicBezTo>
                    <a:pt x="345989" y="334276"/>
                    <a:pt x="345234" y="330443"/>
                    <a:pt x="344357" y="326659"/>
                  </a:cubicBezTo>
                  <a:cubicBezTo>
                    <a:pt x="343448" y="322930"/>
                    <a:pt x="345410" y="319099"/>
                    <a:pt x="348967" y="317658"/>
                  </a:cubicBezTo>
                  <a:lnTo>
                    <a:pt x="349044" y="317658"/>
                  </a:lnTo>
                  <a:cubicBezTo>
                    <a:pt x="353001" y="316106"/>
                    <a:pt x="354951" y="311641"/>
                    <a:pt x="353399" y="307683"/>
                  </a:cubicBezTo>
                  <a:cubicBezTo>
                    <a:pt x="353398" y="307680"/>
                    <a:pt x="353398" y="307678"/>
                    <a:pt x="353397" y="307676"/>
                  </a:cubicBezTo>
                  <a:lnTo>
                    <a:pt x="345024" y="286587"/>
                  </a:lnTo>
                  <a:cubicBezTo>
                    <a:pt x="343452" y="282635"/>
                    <a:pt x="338976" y="280705"/>
                    <a:pt x="335023" y="282272"/>
                  </a:cubicBezTo>
                  <a:lnTo>
                    <a:pt x="335023" y="282272"/>
                  </a:lnTo>
                  <a:cubicBezTo>
                    <a:pt x="331482" y="283649"/>
                    <a:pt x="327468" y="282232"/>
                    <a:pt x="325574" y="278939"/>
                  </a:cubicBezTo>
                  <a:cubicBezTo>
                    <a:pt x="322716" y="274119"/>
                    <a:pt x="319613" y="269449"/>
                    <a:pt x="316278" y="264946"/>
                  </a:cubicBezTo>
                  <a:cubicBezTo>
                    <a:pt x="313971" y="261900"/>
                    <a:pt x="314255" y="257622"/>
                    <a:pt x="316944" y="254907"/>
                  </a:cubicBezTo>
                  <a:lnTo>
                    <a:pt x="317030" y="254821"/>
                  </a:lnTo>
                  <a:cubicBezTo>
                    <a:pt x="320039" y="251812"/>
                    <a:pt x="320039" y="246934"/>
                    <a:pt x="317030" y="243925"/>
                  </a:cubicBezTo>
                  <a:lnTo>
                    <a:pt x="300914" y="227885"/>
                  </a:lnTo>
                  <a:cubicBezTo>
                    <a:pt x="297909" y="224879"/>
                    <a:pt x="293036" y="224877"/>
                    <a:pt x="290030" y="227882"/>
                  </a:cubicBezTo>
                  <a:lnTo>
                    <a:pt x="290027" y="227885"/>
                  </a:lnTo>
                  <a:lnTo>
                    <a:pt x="289951" y="227961"/>
                  </a:lnTo>
                  <a:cubicBezTo>
                    <a:pt x="287221" y="230647"/>
                    <a:pt x="282937" y="230935"/>
                    <a:pt x="279873" y="228637"/>
                  </a:cubicBezTo>
                  <a:cubicBezTo>
                    <a:pt x="277492" y="226894"/>
                    <a:pt x="275025" y="225275"/>
                    <a:pt x="272548" y="223665"/>
                  </a:cubicBezTo>
                  <a:lnTo>
                    <a:pt x="297313" y="132844"/>
                  </a:lnTo>
                  <a:lnTo>
                    <a:pt x="304114" y="132844"/>
                  </a:lnTo>
                  <a:cubicBezTo>
                    <a:pt x="323731" y="132844"/>
                    <a:pt x="339633" y="148746"/>
                    <a:pt x="339633" y="168363"/>
                  </a:cubicBezTo>
                  <a:lnTo>
                    <a:pt x="339633" y="203853"/>
                  </a:lnTo>
                  <a:cubicBezTo>
                    <a:pt x="339633" y="218582"/>
                    <a:pt x="351573" y="230523"/>
                    <a:pt x="366303" y="230523"/>
                  </a:cubicBezTo>
                  <a:lnTo>
                    <a:pt x="455095" y="230523"/>
                  </a:lnTo>
                  <a:cubicBezTo>
                    <a:pt x="469824" y="230523"/>
                    <a:pt x="481765" y="218582"/>
                    <a:pt x="481765" y="203853"/>
                  </a:cubicBezTo>
                  <a:lnTo>
                    <a:pt x="481765" y="168363"/>
                  </a:lnTo>
                  <a:cubicBezTo>
                    <a:pt x="481765" y="148769"/>
                    <a:pt x="497633" y="132876"/>
                    <a:pt x="517227" y="132844"/>
                  </a:cubicBezTo>
                  <a:lnTo>
                    <a:pt x="523780" y="132844"/>
                  </a:lnTo>
                  <a:lnTo>
                    <a:pt x="548545" y="223732"/>
                  </a:lnTo>
                  <a:cubicBezTo>
                    <a:pt x="546087" y="225360"/>
                    <a:pt x="543544" y="226884"/>
                    <a:pt x="541172" y="228628"/>
                  </a:cubicBezTo>
                  <a:cubicBezTo>
                    <a:pt x="538128" y="230937"/>
                    <a:pt x="533850" y="230657"/>
                    <a:pt x="531133" y="227970"/>
                  </a:cubicBezTo>
                  <a:cubicBezTo>
                    <a:pt x="531104" y="227942"/>
                    <a:pt x="531076" y="227913"/>
                    <a:pt x="531047" y="227885"/>
                  </a:cubicBezTo>
                  <a:cubicBezTo>
                    <a:pt x="528042" y="224879"/>
                    <a:pt x="523169" y="224877"/>
                    <a:pt x="520163" y="227882"/>
                  </a:cubicBezTo>
                  <a:lnTo>
                    <a:pt x="520160" y="227885"/>
                  </a:lnTo>
                  <a:lnTo>
                    <a:pt x="504111" y="243925"/>
                  </a:lnTo>
                  <a:cubicBezTo>
                    <a:pt x="501102" y="246934"/>
                    <a:pt x="501102" y="251812"/>
                    <a:pt x="504111" y="254821"/>
                  </a:cubicBezTo>
                  <a:lnTo>
                    <a:pt x="504187" y="254897"/>
                  </a:lnTo>
                  <a:cubicBezTo>
                    <a:pt x="506880" y="257621"/>
                    <a:pt x="507168" y="261907"/>
                    <a:pt x="504863" y="264965"/>
                  </a:cubicBezTo>
                  <a:cubicBezTo>
                    <a:pt x="502565" y="268140"/>
                    <a:pt x="500374" y="271369"/>
                    <a:pt x="498291" y="274652"/>
                  </a:cubicBezTo>
                  <a:cubicBezTo>
                    <a:pt x="496299" y="277919"/>
                    <a:pt x="492213" y="279233"/>
                    <a:pt x="488690" y="277738"/>
                  </a:cubicBezTo>
                  <a:lnTo>
                    <a:pt x="488585" y="277691"/>
                  </a:lnTo>
                  <a:cubicBezTo>
                    <a:pt x="484679" y="276007"/>
                    <a:pt x="480147" y="277806"/>
                    <a:pt x="478460" y="281710"/>
                  </a:cubicBezTo>
                  <a:lnTo>
                    <a:pt x="469459" y="302542"/>
                  </a:lnTo>
                  <a:cubicBezTo>
                    <a:pt x="467775" y="306448"/>
                    <a:pt x="469574" y="310980"/>
                    <a:pt x="473478" y="312667"/>
                  </a:cubicBezTo>
                  <a:cubicBezTo>
                    <a:pt x="476967" y="314195"/>
                    <a:pt x="478808" y="318051"/>
                    <a:pt x="477803" y="321725"/>
                  </a:cubicBezTo>
                  <a:cubicBezTo>
                    <a:pt x="476397" y="327153"/>
                    <a:pt x="475268" y="332650"/>
                    <a:pt x="474421" y="338194"/>
                  </a:cubicBezTo>
                  <a:cubicBezTo>
                    <a:pt x="473914" y="341990"/>
                    <a:pt x="470688" y="344833"/>
                    <a:pt x="466858" y="344861"/>
                  </a:cubicBezTo>
                  <a:lnTo>
                    <a:pt x="466858" y="344861"/>
                  </a:lnTo>
                  <a:cubicBezTo>
                    <a:pt x="462606" y="344867"/>
                    <a:pt x="459162" y="348315"/>
                    <a:pt x="459162" y="352567"/>
                  </a:cubicBezTo>
                  <a:lnTo>
                    <a:pt x="459162" y="375255"/>
                  </a:lnTo>
                  <a:cubicBezTo>
                    <a:pt x="459162" y="379507"/>
                    <a:pt x="462606" y="382955"/>
                    <a:pt x="466858" y="382961"/>
                  </a:cubicBezTo>
                  <a:lnTo>
                    <a:pt x="466858" y="382961"/>
                  </a:lnTo>
                  <a:cubicBezTo>
                    <a:pt x="470704" y="382977"/>
                    <a:pt x="473952" y="385820"/>
                    <a:pt x="474478" y="389629"/>
                  </a:cubicBezTo>
                  <a:cubicBezTo>
                    <a:pt x="475114" y="393508"/>
                    <a:pt x="475869" y="397341"/>
                    <a:pt x="476745" y="401125"/>
                  </a:cubicBezTo>
                  <a:cubicBezTo>
                    <a:pt x="477655" y="404854"/>
                    <a:pt x="475693" y="408685"/>
                    <a:pt x="472135" y="410126"/>
                  </a:cubicBezTo>
                  <a:lnTo>
                    <a:pt x="472059" y="410126"/>
                  </a:lnTo>
                  <a:cubicBezTo>
                    <a:pt x="468116" y="411675"/>
                    <a:pt x="466166" y="416121"/>
                    <a:pt x="467697" y="420071"/>
                  </a:cubicBezTo>
                  <a:lnTo>
                    <a:pt x="476069" y="441159"/>
                  </a:lnTo>
                  <a:cubicBezTo>
                    <a:pt x="477641" y="445111"/>
                    <a:pt x="482117" y="447042"/>
                    <a:pt x="486070" y="445474"/>
                  </a:cubicBezTo>
                  <a:lnTo>
                    <a:pt x="486070" y="445474"/>
                  </a:lnTo>
                  <a:cubicBezTo>
                    <a:pt x="489611" y="444097"/>
                    <a:pt x="493626" y="445514"/>
                    <a:pt x="495519" y="448807"/>
                  </a:cubicBezTo>
                  <a:cubicBezTo>
                    <a:pt x="498378" y="453627"/>
                    <a:pt x="501480" y="458297"/>
                    <a:pt x="504815" y="462800"/>
                  </a:cubicBezTo>
                  <a:cubicBezTo>
                    <a:pt x="507122" y="465846"/>
                    <a:pt x="506839" y="470125"/>
                    <a:pt x="504149" y="472839"/>
                  </a:cubicBezTo>
                  <a:lnTo>
                    <a:pt x="504063" y="472925"/>
                  </a:lnTo>
                  <a:cubicBezTo>
                    <a:pt x="501054" y="475934"/>
                    <a:pt x="501054" y="480812"/>
                    <a:pt x="504063" y="483821"/>
                  </a:cubicBezTo>
                  <a:lnTo>
                    <a:pt x="520113" y="499861"/>
                  </a:lnTo>
                  <a:cubicBezTo>
                    <a:pt x="523118" y="502868"/>
                    <a:pt x="527991" y="502869"/>
                    <a:pt x="530997" y="499864"/>
                  </a:cubicBezTo>
                  <a:lnTo>
                    <a:pt x="531000" y="499861"/>
                  </a:lnTo>
                  <a:lnTo>
                    <a:pt x="531076" y="499785"/>
                  </a:lnTo>
                  <a:cubicBezTo>
                    <a:pt x="533806" y="497099"/>
                    <a:pt x="538089" y="496812"/>
                    <a:pt x="541153" y="499109"/>
                  </a:cubicBezTo>
                  <a:cubicBezTo>
                    <a:pt x="544297" y="501414"/>
                    <a:pt x="547535" y="503605"/>
                    <a:pt x="550840" y="505691"/>
                  </a:cubicBezTo>
                  <a:cubicBezTo>
                    <a:pt x="554141" y="507669"/>
                    <a:pt x="555484" y="511773"/>
                    <a:pt x="553993" y="515321"/>
                  </a:cubicBezTo>
                  <a:cubicBezTo>
                    <a:pt x="553977" y="515356"/>
                    <a:pt x="553961" y="515390"/>
                    <a:pt x="553945" y="515425"/>
                  </a:cubicBezTo>
                  <a:cubicBezTo>
                    <a:pt x="552261" y="519332"/>
                    <a:pt x="554061" y="523864"/>
                    <a:pt x="557965" y="525550"/>
                  </a:cubicBezTo>
                  <a:lnTo>
                    <a:pt x="578796" y="534552"/>
                  </a:lnTo>
                  <a:cubicBezTo>
                    <a:pt x="582702" y="536236"/>
                    <a:pt x="587234" y="534437"/>
                    <a:pt x="588921" y="530532"/>
                  </a:cubicBezTo>
                  <a:lnTo>
                    <a:pt x="588921" y="530532"/>
                  </a:lnTo>
                  <a:cubicBezTo>
                    <a:pt x="590453" y="527047"/>
                    <a:pt x="594308" y="525210"/>
                    <a:pt x="597980" y="526217"/>
                  </a:cubicBezTo>
                  <a:cubicBezTo>
                    <a:pt x="603409" y="527619"/>
                    <a:pt x="608906" y="528748"/>
                    <a:pt x="614448" y="529599"/>
                  </a:cubicBezTo>
                  <a:cubicBezTo>
                    <a:pt x="618241" y="530106"/>
                    <a:pt x="621083" y="533326"/>
                    <a:pt x="621116" y="537152"/>
                  </a:cubicBezTo>
                  <a:lnTo>
                    <a:pt x="621116" y="537152"/>
                  </a:lnTo>
                  <a:cubicBezTo>
                    <a:pt x="621116" y="541404"/>
                    <a:pt x="624560" y="544853"/>
                    <a:pt x="628812" y="544858"/>
                  </a:cubicBezTo>
                  <a:lnTo>
                    <a:pt x="651510" y="544858"/>
                  </a:lnTo>
                  <a:cubicBezTo>
                    <a:pt x="655766" y="544858"/>
                    <a:pt x="659216" y="541408"/>
                    <a:pt x="659216" y="537152"/>
                  </a:cubicBezTo>
                  <a:lnTo>
                    <a:pt x="659216" y="537152"/>
                  </a:lnTo>
                  <a:cubicBezTo>
                    <a:pt x="659232" y="533307"/>
                    <a:pt x="662074" y="530059"/>
                    <a:pt x="665883" y="529532"/>
                  </a:cubicBezTo>
                  <a:cubicBezTo>
                    <a:pt x="669769" y="528897"/>
                    <a:pt x="673605" y="528141"/>
                    <a:pt x="677389" y="527265"/>
                  </a:cubicBezTo>
                  <a:cubicBezTo>
                    <a:pt x="681119" y="526347"/>
                    <a:pt x="684956" y="528312"/>
                    <a:pt x="686391" y="531875"/>
                  </a:cubicBezTo>
                  <a:lnTo>
                    <a:pt x="686391" y="531942"/>
                  </a:lnTo>
                  <a:cubicBezTo>
                    <a:pt x="687958" y="535845"/>
                    <a:pt x="692366" y="537773"/>
                    <a:pt x="696297" y="536276"/>
                  </a:cubicBezTo>
                  <a:lnTo>
                    <a:pt x="717385" y="527903"/>
                  </a:lnTo>
                  <a:cubicBezTo>
                    <a:pt x="721337" y="526331"/>
                    <a:pt x="723268" y="521855"/>
                    <a:pt x="721700" y="517902"/>
                  </a:cubicBezTo>
                  <a:lnTo>
                    <a:pt x="721700" y="517902"/>
                  </a:lnTo>
                  <a:cubicBezTo>
                    <a:pt x="720323" y="514361"/>
                    <a:pt x="721740" y="510347"/>
                    <a:pt x="725033" y="508453"/>
                  </a:cubicBezTo>
                  <a:cubicBezTo>
                    <a:pt x="729866" y="505589"/>
                    <a:pt x="734530" y="502490"/>
                    <a:pt x="739026" y="499157"/>
                  </a:cubicBezTo>
                  <a:cubicBezTo>
                    <a:pt x="742071" y="496852"/>
                    <a:pt x="746347" y="497131"/>
                    <a:pt x="749065" y="499814"/>
                  </a:cubicBezTo>
                  <a:lnTo>
                    <a:pt x="749151" y="499900"/>
                  </a:lnTo>
                  <a:cubicBezTo>
                    <a:pt x="752156" y="502906"/>
                    <a:pt x="757029" y="502908"/>
                    <a:pt x="760035" y="499902"/>
                  </a:cubicBezTo>
                  <a:cubicBezTo>
                    <a:pt x="760036" y="499901"/>
                    <a:pt x="760037" y="499901"/>
                    <a:pt x="760038" y="499900"/>
                  </a:cubicBezTo>
                  <a:lnTo>
                    <a:pt x="776087" y="483859"/>
                  </a:lnTo>
                  <a:cubicBezTo>
                    <a:pt x="779096" y="480851"/>
                    <a:pt x="779096" y="475972"/>
                    <a:pt x="776087" y="472963"/>
                  </a:cubicBezTo>
                  <a:lnTo>
                    <a:pt x="776011" y="472887"/>
                  </a:lnTo>
                  <a:cubicBezTo>
                    <a:pt x="773322" y="470162"/>
                    <a:pt x="773035" y="465879"/>
                    <a:pt x="775335" y="462819"/>
                  </a:cubicBezTo>
                  <a:cubicBezTo>
                    <a:pt x="777640" y="459675"/>
                    <a:pt x="779831" y="456437"/>
                    <a:pt x="781917" y="453132"/>
                  </a:cubicBezTo>
                  <a:cubicBezTo>
                    <a:pt x="783896" y="449832"/>
                    <a:pt x="788007" y="448499"/>
                    <a:pt x="791547" y="450008"/>
                  </a:cubicBezTo>
                  <a:lnTo>
                    <a:pt x="791642" y="450008"/>
                  </a:lnTo>
                  <a:cubicBezTo>
                    <a:pt x="795551" y="451693"/>
                    <a:pt x="800086" y="449894"/>
                    <a:pt x="801776" y="445988"/>
                  </a:cubicBezTo>
                  <a:lnTo>
                    <a:pt x="810768" y="425157"/>
                  </a:lnTo>
                  <a:cubicBezTo>
                    <a:pt x="812452" y="421251"/>
                    <a:pt x="810654" y="416719"/>
                    <a:pt x="806748" y="415032"/>
                  </a:cubicBezTo>
                  <a:lnTo>
                    <a:pt x="806748" y="415032"/>
                  </a:lnTo>
                  <a:cubicBezTo>
                    <a:pt x="803260" y="413503"/>
                    <a:pt x="801423" y="409645"/>
                    <a:pt x="802434" y="405974"/>
                  </a:cubicBezTo>
                  <a:cubicBezTo>
                    <a:pt x="803839" y="400573"/>
                    <a:pt x="804973" y="395105"/>
                    <a:pt x="805834" y="389591"/>
                  </a:cubicBezTo>
                  <a:cubicBezTo>
                    <a:pt x="806337" y="385796"/>
                    <a:pt x="809559" y="382952"/>
                    <a:pt x="813387" y="382923"/>
                  </a:cubicBezTo>
                  <a:lnTo>
                    <a:pt x="813387" y="382923"/>
                  </a:lnTo>
                  <a:cubicBezTo>
                    <a:pt x="817643" y="382923"/>
                    <a:pt x="821093" y="379473"/>
                    <a:pt x="821093" y="375217"/>
                  </a:cubicBezTo>
                  <a:lnTo>
                    <a:pt x="821093" y="352529"/>
                  </a:lnTo>
                  <a:cubicBezTo>
                    <a:pt x="821093" y="348277"/>
                    <a:pt x="817649" y="344828"/>
                    <a:pt x="813397" y="344823"/>
                  </a:cubicBezTo>
                  <a:close/>
                  <a:moveTo>
                    <a:pt x="180994" y="425671"/>
                  </a:moveTo>
                  <a:cubicBezTo>
                    <a:pt x="146864" y="425687"/>
                    <a:pt x="119183" y="398032"/>
                    <a:pt x="119167" y="363902"/>
                  </a:cubicBezTo>
                  <a:cubicBezTo>
                    <a:pt x="119151" y="329772"/>
                    <a:pt x="146807" y="302091"/>
                    <a:pt x="180937" y="302075"/>
                  </a:cubicBezTo>
                  <a:cubicBezTo>
                    <a:pt x="215067" y="302059"/>
                    <a:pt x="242748" y="329714"/>
                    <a:pt x="242764" y="363844"/>
                  </a:cubicBezTo>
                  <a:lnTo>
                    <a:pt x="242764" y="363873"/>
                  </a:lnTo>
                  <a:cubicBezTo>
                    <a:pt x="242701" y="397966"/>
                    <a:pt x="215087" y="425592"/>
                    <a:pt x="180994" y="425671"/>
                  </a:cubicBezTo>
                  <a:close/>
                  <a:moveTo>
                    <a:pt x="445789" y="8533"/>
                  </a:moveTo>
                  <a:lnTo>
                    <a:pt x="498176" y="4304"/>
                  </a:lnTo>
                  <a:lnTo>
                    <a:pt x="532943" y="20973"/>
                  </a:lnTo>
                  <a:cubicBezTo>
                    <a:pt x="538619" y="20976"/>
                    <a:pt x="553368" y="14551"/>
                    <a:pt x="556088" y="19535"/>
                  </a:cubicBezTo>
                  <a:lnTo>
                    <a:pt x="581692" y="1380"/>
                  </a:lnTo>
                  <a:lnTo>
                    <a:pt x="445789" y="8524"/>
                  </a:lnTo>
                  <a:lnTo>
                    <a:pt x="445789" y="8533"/>
                  </a:lnTo>
                  <a:close/>
                  <a:moveTo>
                    <a:pt x="640099" y="425671"/>
                  </a:moveTo>
                  <a:cubicBezTo>
                    <a:pt x="605969" y="425655"/>
                    <a:pt x="578313" y="397974"/>
                    <a:pt x="578329" y="363844"/>
                  </a:cubicBezTo>
                  <a:cubicBezTo>
                    <a:pt x="578346" y="329714"/>
                    <a:pt x="606026" y="302059"/>
                    <a:pt x="640156" y="302075"/>
                  </a:cubicBezTo>
                  <a:cubicBezTo>
                    <a:pt x="674275" y="302091"/>
                    <a:pt x="701926" y="329754"/>
                    <a:pt x="701926" y="363873"/>
                  </a:cubicBezTo>
                  <a:cubicBezTo>
                    <a:pt x="701863" y="397988"/>
                    <a:pt x="674214" y="425624"/>
                    <a:pt x="640099" y="425671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45C5C9-8DF7-CFD1-9DFB-E9E65515C1C7}"/>
              </a:ext>
            </a:extLst>
          </p:cNvPr>
          <p:cNvGrpSpPr/>
          <p:nvPr/>
        </p:nvGrpSpPr>
        <p:grpSpPr>
          <a:xfrm>
            <a:off x="10175334" y="2901093"/>
            <a:ext cx="635289" cy="978225"/>
            <a:chOff x="3976089" y="4269998"/>
            <a:chExt cx="821093" cy="1189671"/>
          </a:xfrm>
          <a:solidFill>
            <a:schemeClr val="tx1"/>
          </a:solidFill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DCB1CCE-2116-00A0-8001-0F8C44C30D0D}"/>
                </a:ext>
              </a:extLst>
            </p:cNvPr>
            <p:cNvGrpSpPr/>
            <p:nvPr/>
          </p:nvGrpSpPr>
          <p:grpSpPr>
            <a:xfrm>
              <a:off x="4056378" y="4269998"/>
              <a:ext cx="672643" cy="990921"/>
              <a:chOff x="6376338" y="3664757"/>
              <a:chExt cx="914400" cy="1332048"/>
            </a:xfrm>
            <a:grpFill/>
          </p:grpSpPr>
          <p:pic>
            <p:nvPicPr>
              <p:cNvPr id="55" name="Graphic 54" descr="Advertising with solid fill">
                <a:extLst>
                  <a:ext uri="{FF2B5EF4-FFF2-40B4-BE49-F238E27FC236}">
                    <a16:creationId xmlns:a16="http://schemas.microsoft.com/office/drawing/2014/main" id="{4A4113DB-B7B7-544D-EBE6-8A6215C55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426616" y="3664757"/>
                <a:ext cx="789189" cy="789189"/>
              </a:xfrm>
              <a:prstGeom prst="rect">
                <a:avLst/>
              </a:prstGeom>
            </p:spPr>
          </p:pic>
          <p:pic>
            <p:nvPicPr>
              <p:cNvPr id="56" name="Graphic 55" descr="Cosmetics with solid fill">
                <a:extLst>
                  <a:ext uri="{FF2B5EF4-FFF2-40B4-BE49-F238E27FC236}">
                    <a16:creationId xmlns:a16="http://schemas.microsoft.com/office/drawing/2014/main" id="{56B0C4AF-F3C3-9CFC-25A8-CB371597A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376338" y="408240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7" name="Graphic 56" descr="Life ring with solid fill">
                <a:extLst>
                  <a:ext uri="{FF2B5EF4-FFF2-40B4-BE49-F238E27FC236}">
                    <a16:creationId xmlns:a16="http://schemas.microsoft.com/office/drawing/2014/main" id="{C6A9F3D5-9AD7-825D-59DA-E9437FCB0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05239" y="3808312"/>
                <a:ext cx="308771" cy="308771"/>
              </a:xfrm>
              <a:prstGeom prst="rect">
                <a:avLst/>
              </a:prstGeom>
            </p:spPr>
          </p:pic>
          <p:pic>
            <p:nvPicPr>
              <p:cNvPr id="58" name="Graphic 57" descr="Life ring with solid fill">
                <a:extLst>
                  <a:ext uri="{FF2B5EF4-FFF2-40B4-BE49-F238E27FC236}">
                    <a16:creationId xmlns:a16="http://schemas.microsoft.com/office/drawing/2014/main" id="{9BACFC14-9FE6-8C59-E242-224CCF542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816626" y="3802065"/>
                <a:ext cx="308771" cy="308771"/>
              </a:xfrm>
              <a:prstGeom prst="rect">
                <a:avLst/>
              </a:prstGeom>
            </p:spPr>
          </p:pic>
        </p:grpSp>
        <p:sp>
          <p:nvSpPr>
            <p:cNvPr id="54" name="Graphic 41" descr="Monster Truck with solid fill">
              <a:extLst>
                <a:ext uri="{FF2B5EF4-FFF2-40B4-BE49-F238E27FC236}">
                  <a16:creationId xmlns:a16="http://schemas.microsoft.com/office/drawing/2014/main" id="{5A5D4402-8D3C-AB2C-677A-C3B1050B613D}"/>
                </a:ext>
              </a:extLst>
            </p:cNvPr>
            <p:cNvSpPr/>
            <p:nvPr/>
          </p:nvSpPr>
          <p:spPr>
            <a:xfrm>
              <a:off x="3976089" y="4914811"/>
              <a:ext cx="821093" cy="544858"/>
            </a:xfrm>
            <a:custGeom>
              <a:avLst/>
              <a:gdLst>
                <a:gd name="connsiteX0" fmla="*/ 813397 w 821093"/>
                <a:gd name="connsiteY0" fmla="*/ 438150 h 638184"/>
                <a:gd name="connsiteX1" fmla="*/ 813397 w 821093"/>
                <a:gd name="connsiteY1" fmla="*/ 438150 h 638184"/>
                <a:gd name="connsiteX2" fmla="*/ 805777 w 821093"/>
                <a:gd name="connsiteY2" fmla="*/ 431483 h 638184"/>
                <a:gd name="connsiteX3" fmla="*/ 803520 w 821093"/>
                <a:gd name="connsiteY3" fmla="*/ 419986 h 638184"/>
                <a:gd name="connsiteX4" fmla="*/ 808130 w 821093"/>
                <a:gd name="connsiteY4" fmla="*/ 410985 h 638184"/>
                <a:gd name="connsiteX5" fmla="*/ 808196 w 821093"/>
                <a:gd name="connsiteY5" fmla="*/ 410985 h 638184"/>
                <a:gd name="connsiteX6" fmla="*/ 812502 w 821093"/>
                <a:gd name="connsiteY6" fmla="*/ 401003 h 638184"/>
                <a:gd name="connsiteX7" fmla="*/ 804129 w 821093"/>
                <a:gd name="connsiteY7" fmla="*/ 379914 h 638184"/>
                <a:gd name="connsiteX8" fmla="*/ 794128 w 821093"/>
                <a:gd name="connsiteY8" fmla="*/ 375599 h 638184"/>
                <a:gd name="connsiteX9" fmla="*/ 794128 w 821093"/>
                <a:gd name="connsiteY9" fmla="*/ 375599 h 638184"/>
                <a:gd name="connsiteX10" fmla="*/ 784679 w 821093"/>
                <a:gd name="connsiteY10" fmla="*/ 372266 h 638184"/>
                <a:gd name="connsiteX11" fmla="*/ 775383 w 821093"/>
                <a:gd name="connsiteY11" fmla="*/ 358273 h 638184"/>
                <a:gd name="connsiteX12" fmla="*/ 776040 w 821093"/>
                <a:gd name="connsiteY12" fmla="*/ 348234 h 638184"/>
                <a:gd name="connsiteX13" fmla="*/ 776126 w 821093"/>
                <a:gd name="connsiteY13" fmla="*/ 348148 h 638184"/>
                <a:gd name="connsiteX14" fmla="*/ 776126 w 821093"/>
                <a:gd name="connsiteY14" fmla="*/ 337252 h 638184"/>
                <a:gd name="connsiteX15" fmla="*/ 760114 w 821093"/>
                <a:gd name="connsiteY15" fmla="*/ 321212 h 638184"/>
                <a:gd name="connsiteX16" fmla="*/ 749230 w 821093"/>
                <a:gd name="connsiteY16" fmla="*/ 321209 h 638184"/>
                <a:gd name="connsiteX17" fmla="*/ 749227 w 821093"/>
                <a:gd name="connsiteY17" fmla="*/ 321212 h 638184"/>
                <a:gd name="connsiteX18" fmla="*/ 749151 w 821093"/>
                <a:gd name="connsiteY18" fmla="*/ 321288 h 638184"/>
                <a:gd name="connsiteX19" fmla="*/ 739083 w 821093"/>
                <a:gd name="connsiteY19" fmla="*/ 321964 h 638184"/>
                <a:gd name="connsiteX20" fmla="*/ 729396 w 821093"/>
                <a:gd name="connsiteY20" fmla="*/ 315382 h 638184"/>
                <a:gd name="connsiteX21" fmla="*/ 726310 w 821093"/>
                <a:gd name="connsiteY21" fmla="*/ 305781 h 638184"/>
                <a:gd name="connsiteX22" fmla="*/ 726310 w 821093"/>
                <a:gd name="connsiteY22" fmla="*/ 305676 h 638184"/>
                <a:gd name="connsiteX23" fmla="*/ 722290 w 821093"/>
                <a:gd name="connsiteY23" fmla="*/ 295551 h 638184"/>
                <a:gd name="connsiteX24" fmla="*/ 701459 w 821093"/>
                <a:gd name="connsiteY24" fmla="*/ 286550 h 638184"/>
                <a:gd name="connsiteX25" fmla="*/ 691334 w 821093"/>
                <a:gd name="connsiteY25" fmla="*/ 290570 h 638184"/>
                <a:gd name="connsiteX26" fmla="*/ 691334 w 821093"/>
                <a:gd name="connsiteY26" fmla="*/ 290570 h 638184"/>
                <a:gd name="connsiteX27" fmla="*/ 682276 w 821093"/>
                <a:gd name="connsiteY27" fmla="*/ 294885 h 638184"/>
                <a:gd name="connsiteX28" fmla="*/ 665798 w 821093"/>
                <a:gd name="connsiteY28" fmla="*/ 291503 h 638184"/>
                <a:gd name="connsiteX29" fmla="*/ 659130 w 821093"/>
                <a:gd name="connsiteY29" fmla="*/ 283940 h 638184"/>
                <a:gd name="connsiteX30" fmla="*/ 659130 w 821093"/>
                <a:gd name="connsiteY30" fmla="*/ 283940 h 638184"/>
                <a:gd name="connsiteX31" fmla="*/ 651472 w 821093"/>
                <a:gd name="connsiteY31" fmla="*/ 276225 h 638184"/>
                <a:gd name="connsiteX32" fmla="*/ 628774 w 821093"/>
                <a:gd name="connsiteY32" fmla="*/ 276225 h 638184"/>
                <a:gd name="connsiteX33" fmla="*/ 621078 w 821093"/>
                <a:gd name="connsiteY33" fmla="*/ 283931 h 638184"/>
                <a:gd name="connsiteX34" fmla="*/ 621078 w 821093"/>
                <a:gd name="connsiteY34" fmla="*/ 283931 h 638184"/>
                <a:gd name="connsiteX35" fmla="*/ 614410 w 821093"/>
                <a:gd name="connsiteY35" fmla="*/ 291551 h 638184"/>
                <a:gd name="connsiteX36" fmla="*/ 602913 w 821093"/>
                <a:gd name="connsiteY36" fmla="*/ 293818 h 638184"/>
                <a:gd name="connsiteX37" fmla="*/ 601447 w 821093"/>
                <a:gd name="connsiteY37" fmla="*/ 293894 h 638184"/>
                <a:gd name="connsiteX38" fmla="*/ 582987 w 821093"/>
                <a:gd name="connsiteY38" fmla="*/ 226190 h 638184"/>
                <a:gd name="connsiteX39" fmla="*/ 677056 w 821093"/>
                <a:gd name="connsiteY39" fmla="*/ 226190 h 638184"/>
                <a:gd name="connsiteX40" fmla="*/ 712575 w 821093"/>
                <a:gd name="connsiteY40" fmla="*/ 261709 h 638184"/>
                <a:gd name="connsiteX41" fmla="*/ 721452 w 821093"/>
                <a:gd name="connsiteY41" fmla="*/ 270586 h 638184"/>
                <a:gd name="connsiteX42" fmla="*/ 783612 w 821093"/>
                <a:gd name="connsiteY42" fmla="*/ 270586 h 638184"/>
                <a:gd name="connsiteX43" fmla="*/ 801367 w 821093"/>
                <a:gd name="connsiteY43" fmla="*/ 252851 h 638184"/>
                <a:gd name="connsiteX44" fmla="*/ 801367 w 821093"/>
                <a:gd name="connsiteY44" fmla="*/ 252832 h 638184"/>
                <a:gd name="connsiteX45" fmla="*/ 801367 w 821093"/>
                <a:gd name="connsiteY45" fmla="*/ 235058 h 638184"/>
                <a:gd name="connsiteX46" fmla="*/ 783622 w 821093"/>
                <a:gd name="connsiteY46" fmla="*/ 217294 h 638184"/>
                <a:gd name="connsiteX47" fmla="*/ 783612 w 821093"/>
                <a:gd name="connsiteY47" fmla="*/ 217294 h 638184"/>
                <a:gd name="connsiteX48" fmla="*/ 783612 w 821093"/>
                <a:gd name="connsiteY48" fmla="*/ 208912 h 638184"/>
                <a:gd name="connsiteX49" fmla="*/ 713613 w 821093"/>
                <a:gd name="connsiteY49" fmla="*/ 122644 h 638184"/>
                <a:gd name="connsiteX50" fmla="*/ 618363 w 821093"/>
                <a:gd name="connsiteY50" fmla="*/ 102594 h 638184"/>
                <a:gd name="connsiteX51" fmla="*/ 577644 w 821093"/>
                <a:gd name="connsiteY51" fmla="*/ 27956 h 638184"/>
                <a:gd name="connsiteX52" fmla="*/ 530562 w 821093"/>
                <a:gd name="connsiteY52" fmla="*/ 0 h 638184"/>
                <a:gd name="connsiteX53" fmla="*/ 389934 w 821093"/>
                <a:gd name="connsiteY53" fmla="*/ 0 h 638184"/>
                <a:gd name="connsiteX54" fmla="*/ 372789 w 821093"/>
                <a:gd name="connsiteY54" fmla="*/ 13840 h 638184"/>
                <a:gd name="connsiteX55" fmla="*/ 352025 w 821093"/>
                <a:gd name="connsiteY55" fmla="*/ 110738 h 638184"/>
                <a:gd name="connsiteX56" fmla="*/ 73247 w 821093"/>
                <a:gd name="connsiteY56" fmla="*/ 110738 h 638184"/>
                <a:gd name="connsiteX57" fmla="*/ 37729 w 821093"/>
                <a:gd name="connsiteY57" fmla="*/ 146256 h 638184"/>
                <a:gd name="connsiteX58" fmla="*/ 37729 w 821093"/>
                <a:gd name="connsiteY58" fmla="*/ 252813 h 638184"/>
                <a:gd name="connsiteX59" fmla="*/ 55483 w 821093"/>
                <a:gd name="connsiteY59" fmla="*/ 270567 h 638184"/>
                <a:gd name="connsiteX60" fmla="*/ 55493 w 821093"/>
                <a:gd name="connsiteY60" fmla="*/ 270567 h 638184"/>
                <a:gd name="connsiteX61" fmla="*/ 108766 w 821093"/>
                <a:gd name="connsiteY61" fmla="*/ 270567 h 638184"/>
                <a:gd name="connsiteX62" fmla="*/ 108766 w 821093"/>
                <a:gd name="connsiteY62" fmla="*/ 261690 h 638184"/>
                <a:gd name="connsiteX63" fmla="*/ 144285 w 821093"/>
                <a:gd name="connsiteY63" fmla="*/ 226171 h 638184"/>
                <a:gd name="connsiteX64" fmla="*/ 238068 w 821093"/>
                <a:gd name="connsiteY64" fmla="*/ 226171 h 638184"/>
                <a:gd name="connsiteX65" fmla="*/ 219532 w 821093"/>
                <a:gd name="connsiteY65" fmla="*/ 294161 h 638184"/>
                <a:gd name="connsiteX66" fmla="*/ 206645 w 821093"/>
                <a:gd name="connsiteY66" fmla="*/ 291513 h 638184"/>
                <a:gd name="connsiteX67" fmla="*/ 199977 w 821093"/>
                <a:gd name="connsiteY67" fmla="*/ 283959 h 638184"/>
                <a:gd name="connsiteX68" fmla="*/ 199977 w 821093"/>
                <a:gd name="connsiteY68" fmla="*/ 283959 h 638184"/>
                <a:gd name="connsiteX69" fmla="*/ 192319 w 821093"/>
                <a:gd name="connsiteY69" fmla="*/ 276225 h 638184"/>
                <a:gd name="connsiteX70" fmla="*/ 169621 w 821093"/>
                <a:gd name="connsiteY70" fmla="*/ 276225 h 638184"/>
                <a:gd name="connsiteX71" fmla="*/ 161915 w 821093"/>
                <a:gd name="connsiteY71" fmla="*/ 283931 h 638184"/>
                <a:gd name="connsiteX72" fmla="*/ 161915 w 821093"/>
                <a:gd name="connsiteY72" fmla="*/ 283931 h 638184"/>
                <a:gd name="connsiteX73" fmla="*/ 155296 w 821093"/>
                <a:gd name="connsiteY73" fmla="*/ 291551 h 638184"/>
                <a:gd name="connsiteX74" fmla="*/ 143789 w 821093"/>
                <a:gd name="connsiteY74" fmla="*/ 293818 h 638184"/>
                <a:gd name="connsiteX75" fmla="*/ 134788 w 821093"/>
                <a:gd name="connsiteY75" fmla="*/ 289208 h 638184"/>
                <a:gd name="connsiteX76" fmla="*/ 134788 w 821093"/>
                <a:gd name="connsiteY76" fmla="*/ 289141 h 638184"/>
                <a:gd name="connsiteX77" fmla="*/ 124797 w 821093"/>
                <a:gd name="connsiteY77" fmla="*/ 284798 h 638184"/>
                <a:gd name="connsiteX78" fmla="*/ 103708 w 821093"/>
                <a:gd name="connsiteY78" fmla="*/ 293170 h 638184"/>
                <a:gd name="connsiteX79" fmla="*/ 99393 w 821093"/>
                <a:gd name="connsiteY79" fmla="*/ 303171 h 638184"/>
                <a:gd name="connsiteX80" fmla="*/ 99393 w 821093"/>
                <a:gd name="connsiteY80" fmla="*/ 303171 h 638184"/>
                <a:gd name="connsiteX81" fmla="*/ 96060 w 821093"/>
                <a:gd name="connsiteY81" fmla="*/ 312620 h 638184"/>
                <a:gd name="connsiteX82" fmla="*/ 82067 w 821093"/>
                <a:gd name="connsiteY82" fmla="*/ 321916 h 638184"/>
                <a:gd name="connsiteX83" fmla="*/ 72028 w 821093"/>
                <a:gd name="connsiteY83" fmla="*/ 321259 h 638184"/>
                <a:gd name="connsiteX84" fmla="*/ 71942 w 821093"/>
                <a:gd name="connsiteY84" fmla="*/ 321174 h 638184"/>
                <a:gd name="connsiteX85" fmla="*/ 61058 w 821093"/>
                <a:gd name="connsiteY85" fmla="*/ 321171 h 638184"/>
                <a:gd name="connsiteX86" fmla="*/ 61055 w 821093"/>
                <a:gd name="connsiteY86" fmla="*/ 321174 h 638184"/>
                <a:gd name="connsiteX87" fmla="*/ 44977 w 821093"/>
                <a:gd name="connsiteY87" fmla="*/ 337252 h 638184"/>
                <a:gd name="connsiteX88" fmla="*/ 44977 w 821093"/>
                <a:gd name="connsiteY88" fmla="*/ 348148 h 638184"/>
                <a:gd name="connsiteX89" fmla="*/ 45053 w 821093"/>
                <a:gd name="connsiteY89" fmla="*/ 348224 h 638184"/>
                <a:gd name="connsiteX90" fmla="*/ 45739 w 821093"/>
                <a:gd name="connsiteY90" fmla="*/ 358292 h 638184"/>
                <a:gd name="connsiteX91" fmla="*/ 39157 w 821093"/>
                <a:gd name="connsiteY91" fmla="*/ 367979 h 638184"/>
                <a:gd name="connsiteX92" fmla="*/ 29547 w 821093"/>
                <a:gd name="connsiteY92" fmla="*/ 371065 h 638184"/>
                <a:gd name="connsiteX93" fmla="*/ 29451 w 821093"/>
                <a:gd name="connsiteY93" fmla="*/ 371018 h 638184"/>
                <a:gd name="connsiteX94" fmla="*/ 19317 w 821093"/>
                <a:gd name="connsiteY94" fmla="*/ 375037 h 638184"/>
                <a:gd name="connsiteX95" fmla="*/ 10325 w 821093"/>
                <a:gd name="connsiteY95" fmla="*/ 395869 h 638184"/>
                <a:gd name="connsiteX96" fmla="*/ 14307 w 821093"/>
                <a:gd name="connsiteY96" fmla="*/ 405994 h 638184"/>
                <a:gd name="connsiteX97" fmla="*/ 14307 w 821093"/>
                <a:gd name="connsiteY97" fmla="*/ 405994 h 638184"/>
                <a:gd name="connsiteX98" fmla="*/ 18621 w 821093"/>
                <a:gd name="connsiteY98" fmla="*/ 415052 h 638184"/>
                <a:gd name="connsiteX99" fmla="*/ 15259 w 821093"/>
                <a:gd name="connsiteY99" fmla="*/ 431483 h 638184"/>
                <a:gd name="connsiteX100" fmla="*/ 7706 w 821093"/>
                <a:gd name="connsiteY100" fmla="*/ 438150 h 638184"/>
                <a:gd name="connsiteX101" fmla="*/ 7706 w 821093"/>
                <a:gd name="connsiteY101" fmla="*/ 438150 h 638184"/>
                <a:gd name="connsiteX102" fmla="*/ 0 w 821093"/>
                <a:gd name="connsiteY102" fmla="*/ 445856 h 638184"/>
                <a:gd name="connsiteX103" fmla="*/ 0 w 821093"/>
                <a:gd name="connsiteY103" fmla="*/ 468544 h 638184"/>
                <a:gd name="connsiteX104" fmla="*/ 7696 w 821093"/>
                <a:gd name="connsiteY104" fmla="*/ 476250 h 638184"/>
                <a:gd name="connsiteX105" fmla="*/ 7696 w 821093"/>
                <a:gd name="connsiteY105" fmla="*/ 476250 h 638184"/>
                <a:gd name="connsiteX106" fmla="*/ 15316 w 821093"/>
                <a:gd name="connsiteY106" fmla="*/ 482918 h 638184"/>
                <a:gd name="connsiteX107" fmla="*/ 17574 w 821093"/>
                <a:gd name="connsiteY107" fmla="*/ 494414 h 638184"/>
                <a:gd name="connsiteX108" fmla="*/ 12964 w 821093"/>
                <a:gd name="connsiteY108" fmla="*/ 503415 h 638184"/>
                <a:gd name="connsiteX109" fmla="*/ 12897 w 821093"/>
                <a:gd name="connsiteY109" fmla="*/ 503415 h 638184"/>
                <a:gd name="connsiteX110" fmla="*/ 8592 w 821093"/>
                <a:gd name="connsiteY110" fmla="*/ 513398 h 638184"/>
                <a:gd name="connsiteX111" fmla="*/ 16964 w 821093"/>
                <a:gd name="connsiteY111" fmla="*/ 534486 h 638184"/>
                <a:gd name="connsiteX112" fmla="*/ 26965 w 821093"/>
                <a:gd name="connsiteY112" fmla="*/ 538801 h 638184"/>
                <a:gd name="connsiteX113" fmla="*/ 26965 w 821093"/>
                <a:gd name="connsiteY113" fmla="*/ 538801 h 638184"/>
                <a:gd name="connsiteX114" fmla="*/ 36414 w 821093"/>
                <a:gd name="connsiteY114" fmla="*/ 542134 h 638184"/>
                <a:gd name="connsiteX115" fmla="*/ 45710 w 821093"/>
                <a:gd name="connsiteY115" fmla="*/ 556127 h 638184"/>
                <a:gd name="connsiteX116" fmla="*/ 45053 w 821093"/>
                <a:gd name="connsiteY116" fmla="*/ 566166 h 638184"/>
                <a:gd name="connsiteX117" fmla="*/ 44968 w 821093"/>
                <a:gd name="connsiteY117" fmla="*/ 566252 h 638184"/>
                <a:gd name="connsiteX118" fmla="*/ 44968 w 821093"/>
                <a:gd name="connsiteY118" fmla="*/ 577148 h 638184"/>
                <a:gd name="connsiteX119" fmla="*/ 61017 w 821093"/>
                <a:gd name="connsiteY119" fmla="*/ 593188 h 638184"/>
                <a:gd name="connsiteX120" fmla="*/ 71901 w 821093"/>
                <a:gd name="connsiteY120" fmla="*/ 593191 h 638184"/>
                <a:gd name="connsiteX121" fmla="*/ 71904 w 821093"/>
                <a:gd name="connsiteY121" fmla="*/ 593188 h 638184"/>
                <a:gd name="connsiteX122" fmla="*/ 71980 w 821093"/>
                <a:gd name="connsiteY122" fmla="*/ 593112 h 638184"/>
                <a:gd name="connsiteX123" fmla="*/ 82048 w 821093"/>
                <a:gd name="connsiteY123" fmla="*/ 592436 h 638184"/>
                <a:gd name="connsiteX124" fmla="*/ 91735 w 821093"/>
                <a:gd name="connsiteY124" fmla="*/ 599018 h 638184"/>
                <a:gd name="connsiteX125" fmla="*/ 94821 w 821093"/>
                <a:gd name="connsiteY125" fmla="*/ 608619 h 638184"/>
                <a:gd name="connsiteX126" fmla="*/ 94821 w 821093"/>
                <a:gd name="connsiteY126" fmla="*/ 608724 h 638184"/>
                <a:gd name="connsiteX127" fmla="*/ 98841 w 821093"/>
                <a:gd name="connsiteY127" fmla="*/ 618849 h 638184"/>
                <a:gd name="connsiteX128" fmla="*/ 119672 w 821093"/>
                <a:gd name="connsiteY128" fmla="*/ 627850 h 638184"/>
                <a:gd name="connsiteX129" fmla="*/ 129797 w 821093"/>
                <a:gd name="connsiteY129" fmla="*/ 623830 h 638184"/>
                <a:gd name="connsiteX130" fmla="*/ 129797 w 821093"/>
                <a:gd name="connsiteY130" fmla="*/ 623830 h 638184"/>
                <a:gd name="connsiteX131" fmla="*/ 138855 w 821093"/>
                <a:gd name="connsiteY131" fmla="*/ 619516 h 638184"/>
                <a:gd name="connsiteX132" fmla="*/ 155334 w 821093"/>
                <a:gd name="connsiteY132" fmla="*/ 622897 h 638184"/>
                <a:gd name="connsiteX133" fmla="*/ 161954 w 821093"/>
                <a:gd name="connsiteY133" fmla="*/ 630460 h 638184"/>
                <a:gd name="connsiteX134" fmla="*/ 161954 w 821093"/>
                <a:gd name="connsiteY134" fmla="*/ 630460 h 638184"/>
                <a:gd name="connsiteX135" fmla="*/ 169659 w 821093"/>
                <a:gd name="connsiteY135" fmla="*/ 638166 h 638184"/>
                <a:gd name="connsiteX136" fmla="*/ 192357 w 821093"/>
                <a:gd name="connsiteY136" fmla="*/ 638166 h 638184"/>
                <a:gd name="connsiteX137" fmla="*/ 200054 w 821093"/>
                <a:gd name="connsiteY137" fmla="*/ 630460 h 638184"/>
                <a:gd name="connsiteX138" fmla="*/ 200054 w 821093"/>
                <a:gd name="connsiteY138" fmla="*/ 630460 h 638184"/>
                <a:gd name="connsiteX139" fmla="*/ 206721 w 821093"/>
                <a:gd name="connsiteY139" fmla="*/ 622840 h 638184"/>
                <a:gd name="connsiteX140" fmla="*/ 218218 w 821093"/>
                <a:gd name="connsiteY140" fmla="*/ 620573 h 638184"/>
                <a:gd name="connsiteX141" fmla="*/ 227219 w 821093"/>
                <a:gd name="connsiteY141" fmla="*/ 625183 h 638184"/>
                <a:gd name="connsiteX142" fmla="*/ 227219 w 821093"/>
                <a:gd name="connsiteY142" fmla="*/ 625250 h 638184"/>
                <a:gd name="connsiteX143" fmla="*/ 237220 w 821093"/>
                <a:gd name="connsiteY143" fmla="*/ 629574 h 638184"/>
                <a:gd name="connsiteX144" fmla="*/ 258308 w 821093"/>
                <a:gd name="connsiteY144" fmla="*/ 621202 h 638184"/>
                <a:gd name="connsiteX145" fmla="*/ 262639 w 821093"/>
                <a:gd name="connsiteY145" fmla="*/ 611216 h 638184"/>
                <a:gd name="connsiteX146" fmla="*/ 262633 w 821093"/>
                <a:gd name="connsiteY146" fmla="*/ 611200 h 638184"/>
                <a:gd name="connsiteX147" fmla="*/ 262633 w 821093"/>
                <a:gd name="connsiteY147" fmla="*/ 611200 h 638184"/>
                <a:gd name="connsiteX148" fmla="*/ 265976 w 821093"/>
                <a:gd name="connsiteY148" fmla="*/ 601751 h 638184"/>
                <a:gd name="connsiteX149" fmla="*/ 279968 w 821093"/>
                <a:gd name="connsiteY149" fmla="*/ 592455 h 638184"/>
                <a:gd name="connsiteX150" fmla="*/ 290008 w 821093"/>
                <a:gd name="connsiteY150" fmla="*/ 593112 h 638184"/>
                <a:gd name="connsiteX151" fmla="*/ 290093 w 821093"/>
                <a:gd name="connsiteY151" fmla="*/ 593198 h 638184"/>
                <a:gd name="connsiteX152" fmla="*/ 300978 w 821093"/>
                <a:gd name="connsiteY152" fmla="*/ 593201 h 638184"/>
                <a:gd name="connsiteX153" fmla="*/ 300981 w 821093"/>
                <a:gd name="connsiteY153" fmla="*/ 593198 h 638184"/>
                <a:gd name="connsiteX154" fmla="*/ 317030 w 821093"/>
                <a:gd name="connsiteY154" fmla="*/ 577158 h 638184"/>
                <a:gd name="connsiteX155" fmla="*/ 317030 w 821093"/>
                <a:gd name="connsiteY155" fmla="*/ 566261 h 638184"/>
                <a:gd name="connsiteX156" fmla="*/ 316954 w 821093"/>
                <a:gd name="connsiteY156" fmla="*/ 566185 h 638184"/>
                <a:gd name="connsiteX157" fmla="*/ 316278 w 821093"/>
                <a:gd name="connsiteY157" fmla="*/ 556117 h 638184"/>
                <a:gd name="connsiteX158" fmla="*/ 322850 w 821093"/>
                <a:gd name="connsiteY158" fmla="*/ 546430 h 638184"/>
                <a:gd name="connsiteX159" fmla="*/ 332451 w 821093"/>
                <a:gd name="connsiteY159" fmla="*/ 543344 h 638184"/>
                <a:gd name="connsiteX160" fmla="*/ 332556 w 821093"/>
                <a:gd name="connsiteY160" fmla="*/ 543344 h 638184"/>
                <a:gd name="connsiteX161" fmla="*/ 342681 w 821093"/>
                <a:gd name="connsiteY161" fmla="*/ 539325 h 638184"/>
                <a:gd name="connsiteX162" fmla="*/ 351682 w 821093"/>
                <a:gd name="connsiteY162" fmla="*/ 518493 h 638184"/>
                <a:gd name="connsiteX163" fmla="*/ 347663 w 821093"/>
                <a:gd name="connsiteY163" fmla="*/ 508368 h 638184"/>
                <a:gd name="connsiteX164" fmla="*/ 343338 w 821093"/>
                <a:gd name="connsiteY164" fmla="*/ 499310 h 638184"/>
                <a:gd name="connsiteX165" fmla="*/ 346720 w 821093"/>
                <a:gd name="connsiteY165" fmla="*/ 482841 h 638184"/>
                <a:gd name="connsiteX166" fmla="*/ 354282 w 821093"/>
                <a:gd name="connsiteY166" fmla="*/ 476174 h 638184"/>
                <a:gd name="connsiteX167" fmla="*/ 354282 w 821093"/>
                <a:gd name="connsiteY167" fmla="*/ 476174 h 638184"/>
                <a:gd name="connsiteX168" fmla="*/ 361979 w 821093"/>
                <a:gd name="connsiteY168" fmla="*/ 468468 h 638184"/>
                <a:gd name="connsiteX169" fmla="*/ 361979 w 821093"/>
                <a:gd name="connsiteY169" fmla="*/ 445856 h 638184"/>
                <a:gd name="connsiteX170" fmla="*/ 354273 w 821093"/>
                <a:gd name="connsiteY170" fmla="*/ 438150 h 638184"/>
                <a:gd name="connsiteX171" fmla="*/ 354244 w 821093"/>
                <a:gd name="connsiteY171" fmla="*/ 438150 h 638184"/>
                <a:gd name="connsiteX172" fmla="*/ 354244 w 821093"/>
                <a:gd name="connsiteY172" fmla="*/ 438150 h 638184"/>
                <a:gd name="connsiteX173" fmla="*/ 346624 w 821093"/>
                <a:gd name="connsiteY173" fmla="*/ 431483 h 638184"/>
                <a:gd name="connsiteX174" fmla="*/ 344357 w 821093"/>
                <a:gd name="connsiteY174" fmla="*/ 419986 h 638184"/>
                <a:gd name="connsiteX175" fmla="*/ 348967 w 821093"/>
                <a:gd name="connsiteY175" fmla="*/ 410985 h 638184"/>
                <a:gd name="connsiteX176" fmla="*/ 349044 w 821093"/>
                <a:gd name="connsiteY176" fmla="*/ 410985 h 638184"/>
                <a:gd name="connsiteX177" fmla="*/ 353399 w 821093"/>
                <a:gd name="connsiteY177" fmla="*/ 401010 h 638184"/>
                <a:gd name="connsiteX178" fmla="*/ 353397 w 821093"/>
                <a:gd name="connsiteY178" fmla="*/ 401003 h 638184"/>
                <a:gd name="connsiteX179" fmla="*/ 345024 w 821093"/>
                <a:gd name="connsiteY179" fmla="*/ 379914 h 638184"/>
                <a:gd name="connsiteX180" fmla="*/ 335023 w 821093"/>
                <a:gd name="connsiteY180" fmla="*/ 375599 h 638184"/>
                <a:gd name="connsiteX181" fmla="*/ 335023 w 821093"/>
                <a:gd name="connsiteY181" fmla="*/ 375599 h 638184"/>
                <a:gd name="connsiteX182" fmla="*/ 325574 w 821093"/>
                <a:gd name="connsiteY182" fmla="*/ 372266 h 638184"/>
                <a:gd name="connsiteX183" fmla="*/ 316278 w 821093"/>
                <a:gd name="connsiteY183" fmla="*/ 358273 h 638184"/>
                <a:gd name="connsiteX184" fmla="*/ 316944 w 821093"/>
                <a:gd name="connsiteY184" fmla="*/ 348234 h 638184"/>
                <a:gd name="connsiteX185" fmla="*/ 317030 w 821093"/>
                <a:gd name="connsiteY185" fmla="*/ 348148 h 638184"/>
                <a:gd name="connsiteX186" fmla="*/ 317030 w 821093"/>
                <a:gd name="connsiteY186" fmla="*/ 337252 h 638184"/>
                <a:gd name="connsiteX187" fmla="*/ 300914 w 821093"/>
                <a:gd name="connsiteY187" fmla="*/ 321212 h 638184"/>
                <a:gd name="connsiteX188" fmla="*/ 290030 w 821093"/>
                <a:gd name="connsiteY188" fmla="*/ 321209 h 638184"/>
                <a:gd name="connsiteX189" fmla="*/ 290027 w 821093"/>
                <a:gd name="connsiteY189" fmla="*/ 321212 h 638184"/>
                <a:gd name="connsiteX190" fmla="*/ 289951 w 821093"/>
                <a:gd name="connsiteY190" fmla="*/ 321288 h 638184"/>
                <a:gd name="connsiteX191" fmla="*/ 279873 w 821093"/>
                <a:gd name="connsiteY191" fmla="*/ 321964 h 638184"/>
                <a:gd name="connsiteX192" fmla="*/ 272548 w 821093"/>
                <a:gd name="connsiteY192" fmla="*/ 316992 h 638184"/>
                <a:gd name="connsiteX193" fmla="*/ 297313 w 821093"/>
                <a:gd name="connsiteY193" fmla="*/ 226171 h 638184"/>
                <a:gd name="connsiteX194" fmla="*/ 304114 w 821093"/>
                <a:gd name="connsiteY194" fmla="*/ 226171 h 638184"/>
                <a:gd name="connsiteX195" fmla="*/ 339633 w 821093"/>
                <a:gd name="connsiteY195" fmla="*/ 261690 h 638184"/>
                <a:gd name="connsiteX196" fmla="*/ 339633 w 821093"/>
                <a:gd name="connsiteY196" fmla="*/ 297180 h 638184"/>
                <a:gd name="connsiteX197" fmla="*/ 366303 w 821093"/>
                <a:gd name="connsiteY197" fmla="*/ 323850 h 638184"/>
                <a:gd name="connsiteX198" fmla="*/ 455095 w 821093"/>
                <a:gd name="connsiteY198" fmla="*/ 323850 h 638184"/>
                <a:gd name="connsiteX199" fmla="*/ 481765 w 821093"/>
                <a:gd name="connsiteY199" fmla="*/ 297180 h 638184"/>
                <a:gd name="connsiteX200" fmla="*/ 481765 w 821093"/>
                <a:gd name="connsiteY200" fmla="*/ 261690 h 638184"/>
                <a:gd name="connsiteX201" fmla="*/ 517227 w 821093"/>
                <a:gd name="connsiteY201" fmla="*/ 226171 h 638184"/>
                <a:gd name="connsiteX202" fmla="*/ 523780 w 821093"/>
                <a:gd name="connsiteY202" fmla="*/ 226171 h 638184"/>
                <a:gd name="connsiteX203" fmla="*/ 548545 w 821093"/>
                <a:gd name="connsiteY203" fmla="*/ 317059 h 638184"/>
                <a:gd name="connsiteX204" fmla="*/ 541172 w 821093"/>
                <a:gd name="connsiteY204" fmla="*/ 321955 h 638184"/>
                <a:gd name="connsiteX205" fmla="*/ 531133 w 821093"/>
                <a:gd name="connsiteY205" fmla="*/ 321297 h 638184"/>
                <a:gd name="connsiteX206" fmla="*/ 531047 w 821093"/>
                <a:gd name="connsiteY206" fmla="*/ 321212 h 638184"/>
                <a:gd name="connsiteX207" fmla="*/ 520163 w 821093"/>
                <a:gd name="connsiteY207" fmla="*/ 321209 h 638184"/>
                <a:gd name="connsiteX208" fmla="*/ 520160 w 821093"/>
                <a:gd name="connsiteY208" fmla="*/ 321212 h 638184"/>
                <a:gd name="connsiteX209" fmla="*/ 504111 w 821093"/>
                <a:gd name="connsiteY209" fmla="*/ 337252 h 638184"/>
                <a:gd name="connsiteX210" fmla="*/ 504111 w 821093"/>
                <a:gd name="connsiteY210" fmla="*/ 348148 h 638184"/>
                <a:gd name="connsiteX211" fmla="*/ 504187 w 821093"/>
                <a:gd name="connsiteY211" fmla="*/ 348224 h 638184"/>
                <a:gd name="connsiteX212" fmla="*/ 504863 w 821093"/>
                <a:gd name="connsiteY212" fmla="*/ 358292 h 638184"/>
                <a:gd name="connsiteX213" fmla="*/ 498291 w 821093"/>
                <a:gd name="connsiteY213" fmla="*/ 367979 h 638184"/>
                <a:gd name="connsiteX214" fmla="*/ 488690 w 821093"/>
                <a:gd name="connsiteY214" fmla="*/ 371065 h 638184"/>
                <a:gd name="connsiteX215" fmla="*/ 488585 w 821093"/>
                <a:gd name="connsiteY215" fmla="*/ 371018 h 638184"/>
                <a:gd name="connsiteX216" fmla="*/ 478460 w 821093"/>
                <a:gd name="connsiteY216" fmla="*/ 375037 h 638184"/>
                <a:gd name="connsiteX217" fmla="*/ 469459 w 821093"/>
                <a:gd name="connsiteY217" fmla="*/ 395869 h 638184"/>
                <a:gd name="connsiteX218" fmla="*/ 473478 w 821093"/>
                <a:gd name="connsiteY218" fmla="*/ 405994 h 638184"/>
                <a:gd name="connsiteX219" fmla="*/ 477803 w 821093"/>
                <a:gd name="connsiteY219" fmla="*/ 415052 h 638184"/>
                <a:gd name="connsiteX220" fmla="*/ 474421 w 821093"/>
                <a:gd name="connsiteY220" fmla="*/ 431521 h 638184"/>
                <a:gd name="connsiteX221" fmla="*/ 466858 w 821093"/>
                <a:gd name="connsiteY221" fmla="*/ 438188 h 638184"/>
                <a:gd name="connsiteX222" fmla="*/ 466858 w 821093"/>
                <a:gd name="connsiteY222" fmla="*/ 438188 h 638184"/>
                <a:gd name="connsiteX223" fmla="*/ 459162 w 821093"/>
                <a:gd name="connsiteY223" fmla="*/ 445894 h 638184"/>
                <a:gd name="connsiteX224" fmla="*/ 459162 w 821093"/>
                <a:gd name="connsiteY224" fmla="*/ 468582 h 638184"/>
                <a:gd name="connsiteX225" fmla="*/ 466858 w 821093"/>
                <a:gd name="connsiteY225" fmla="*/ 476288 h 638184"/>
                <a:gd name="connsiteX226" fmla="*/ 466858 w 821093"/>
                <a:gd name="connsiteY226" fmla="*/ 476288 h 638184"/>
                <a:gd name="connsiteX227" fmla="*/ 474478 w 821093"/>
                <a:gd name="connsiteY227" fmla="*/ 482956 h 638184"/>
                <a:gd name="connsiteX228" fmla="*/ 476745 w 821093"/>
                <a:gd name="connsiteY228" fmla="*/ 494452 h 638184"/>
                <a:gd name="connsiteX229" fmla="*/ 472135 w 821093"/>
                <a:gd name="connsiteY229" fmla="*/ 503453 h 638184"/>
                <a:gd name="connsiteX230" fmla="*/ 472059 w 821093"/>
                <a:gd name="connsiteY230" fmla="*/ 503453 h 638184"/>
                <a:gd name="connsiteX231" fmla="*/ 467697 w 821093"/>
                <a:gd name="connsiteY231" fmla="*/ 513398 h 638184"/>
                <a:gd name="connsiteX232" fmla="*/ 476069 w 821093"/>
                <a:gd name="connsiteY232" fmla="*/ 534486 h 638184"/>
                <a:gd name="connsiteX233" fmla="*/ 486070 w 821093"/>
                <a:gd name="connsiteY233" fmla="*/ 538801 h 638184"/>
                <a:gd name="connsiteX234" fmla="*/ 486070 w 821093"/>
                <a:gd name="connsiteY234" fmla="*/ 538801 h 638184"/>
                <a:gd name="connsiteX235" fmla="*/ 495519 w 821093"/>
                <a:gd name="connsiteY235" fmla="*/ 542134 h 638184"/>
                <a:gd name="connsiteX236" fmla="*/ 504815 w 821093"/>
                <a:gd name="connsiteY236" fmla="*/ 556127 h 638184"/>
                <a:gd name="connsiteX237" fmla="*/ 504149 w 821093"/>
                <a:gd name="connsiteY237" fmla="*/ 566166 h 638184"/>
                <a:gd name="connsiteX238" fmla="*/ 504063 w 821093"/>
                <a:gd name="connsiteY238" fmla="*/ 566252 h 638184"/>
                <a:gd name="connsiteX239" fmla="*/ 504063 w 821093"/>
                <a:gd name="connsiteY239" fmla="*/ 577148 h 638184"/>
                <a:gd name="connsiteX240" fmla="*/ 520113 w 821093"/>
                <a:gd name="connsiteY240" fmla="*/ 593188 h 638184"/>
                <a:gd name="connsiteX241" fmla="*/ 530997 w 821093"/>
                <a:gd name="connsiteY241" fmla="*/ 593191 h 638184"/>
                <a:gd name="connsiteX242" fmla="*/ 531000 w 821093"/>
                <a:gd name="connsiteY242" fmla="*/ 593188 h 638184"/>
                <a:gd name="connsiteX243" fmla="*/ 531076 w 821093"/>
                <a:gd name="connsiteY243" fmla="*/ 593112 h 638184"/>
                <a:gd name="connsiteX244" fmla="*/ 541153 w 821093"/>
                <a:gd name="connsiteY244" fmla="*/ 592436 h 638184"/>
                <a:gd name="connsiteX245" fmla="*/ 550840 w 821093"/>
                <a:gd name="connsiteY245" fmla="*/ 599018 h 638184"/>
                <a:gd name="connsiteX246" fmla="*/ 553993 w 821093"/>
                <a:gd name="connsiteY246" fmla="*/ 608648 h 638184"/>
                <a:gd name="connsiteX247" fmla="*/ 553945 w 821093"/>
                <a:gd name="connsiteY247" fmla="*/ 608752 h 638184"/>
                <a:gd name="connsiteX248" fmla="*/ 557965 w 821093"/>
                <a:gd name="connsiteY248" fmla="*/ 618877 h 638184"/>
                <a:gd name="connsiteX249" fmla="*/ 578796 w 821093"/>
                <a:gd name="connsiteY249" fmla="*/ 627879 h 638184"/>
                <a:gd name="connsiteX250" fmla="*/ 588921 w 821093"/>
                <a:gd name="connsiteY250" fmla="*/ 623859 h 638184"/>
                <a:gd name="connsiteX251" fmla="*/ 588921 w 821093"/>
                <a:gd name="connsiteY251" fmla="*/ 623859 h 638184"/>
                <a:gd name="connsiteX252" fmla="*/ 597980 w 821093"/>
                <a:gd name="connsiteY252" fmla="*/ 619544 h 638184"/>
                <a:gd name="connsiteX253" fmla="*/ 614448 w 821093"/>
                <a:gd name="connsiteY253" fmla="*/ 622926 h 638184"/>
                <a:gd name="connsiteX254" fmla="*/ 621116 w 821093"/>
                <a:gd name="connsiteY254" fmla="*/ 630479 h 638184"/>
                <a:gd name="connsiteX255" fmla="*/ 621116 w 821093"/>
                <a:gd name="connsiteY255" fmla="*/ 630479 h 638184"/>
                <a:gd name="connsiteX256" fmla="*/ 628812 w 821093"/>
                <a:gd name="connsiteY256" fmla="*/ 638185 h 638184"/>
                <a:gd name="connsiteX257" fmla="*/ 651510 w 821093"/>
                <a:gd name="connsiteY257" fmla="*/ 638185 h 638184"/>
                <a:gd name="connsiteX258" fmla="*/ 659216 w 821093"/>
                <a:gd name="connsiteY258" fmla="*/ 630479 h 638184"/>
                <a:gd name="connsiteX259" fmla="*/ 659216 w 821093"/>
                <a:gd name="connsiteY259" fmla="*/ 630479 h 638184"/>
                <a:gd name="connsiteX260" fmla="*/ 665883 w 821093"/>
                <a:gd name="connsiteY260" fmla="*/ 622859 h 638184"/>
                <a:gd name="connsiteX261" fmla="*/ 677389 w 821093"/>
                <a:gd name="connsiteY261" fmla="*/ 620592 h 638184"/>
                <a:gd name="connsiteX262" fmla="*/ 686391 w 821093"/>
                <a:gd name="connsiteY262" fmla="*/ 625202 h 638184"/>
                <a:gd name="connsiteX263" fmla="*/ 686391 w 821093"/>
                <a:gd name="connsiteY263" fmla="*/ 625269 h 638184"/>
                <a:gd name="connsiteX264" fmla="*/ 696297 w 821093"/>
                <a:gd name="connsiteY264" fmla="*/ 629603 h 638184"/>
                <a:gd name="connsiteX265" fmla="*/ 717385 w 821093"/>
                <a:gd name="connsiteY265" fmla="*/ 621230 h 638184"/>
                <a:gd name="connsiteX266" fmla="*/ 721700 w 821093"/>
                <a:gd name="connsiteY266" fmla="*/ 611229 h 638184"/>
                <a:gd name="connsiteX267" fmla="*/ 721700 w 821093"/>
                <a:gd name="connsiteY267" fmla="*/ 611229 h 638184"/>
                <a:gd name="connsiteX268" fmla="*/ 725033 w 821093"/>
                <a:gd name="connsiteY268" fmla="*/ 601780 h 638184"/>
                <a:gd name="connsiteX269" fmla="*/ 739026 w 821093"/>
                <a:gd name="connsiteY269" fmla="*/ 592484 h 638184"/>
                <a:gd name="connsiteX270" fmla="*/ 749065 w 821093"/>
                <a:gd name="connsiteY270" fmla="*/ 593141 h 638184"/>
                <a:gd name="connsiteX271" fmla="*/ 749151 w 821093"/>
                <a:gd name="connsiteY271" fmla="*/ 593227 h 638184"/>
                <a:gd name="connsiteX272" fmla="*/ 760035 w 821093"/>
                <a:gd name="connsiteY272" fmla="*/ 593229 h 638184"/>
                <a:gd name="connsiteX273" fmla="*/ 760038 w 821093"/>
                <a:gd name="connsiteY273" fmla="*/ 593227 h 638184"/>
                <a:gd name="connsiteX274" fmla="*/ 776087 w 821093"/>
                <a:gd name="connsiteY274" fmla="*/ 577186 h 638184"/>
                <a:gd name="connsiteX275" fmla="*/ 776087 w 821093"/>
                <a:gd name="connsiteY275" fmla="*/ 566290 h 638184"/>
                <a:gd name="connsiteX276" fmla="*/ 776011 w 821093"/>
                <a:gd name="connsiteY276" fmla="*/ 566214 h 638184"/>
                <a:gd name="connsiteX277" fmla="*/ 775335 w 821093"/>
                <a:gd name="connsiteY277" fmla="*/ 556146 h 638184"/>
                <a:gd name="connsiteX278" fmla="*/ 781917 w 821093"/>
                <a:gd name="connsiteY278" fmla="*/ 546459 h 638184"/>
                <a:gd name="connsiteX279" fmla="*/ 791547 w 821093"/>
                <a:gd name="connsiteY279" fmla="*/ 543335 h 638184"/>
                <a:gd name="connsiteX280" fmla="*/ 791642 w 821093"/>
                <a:gd name="connsiteY280" fmla="*/ 543335 h 638184"/>
                <a:gd name="connsiteX281" fmla="*/ 801776 w 821093"/>
                <a:gd name="connsiteY281" fmla="*/ 539315 h 638184"/>
                <a:gd name="connsiteX282" fmla="*/ 810768 w 821093"/>
                <a:gd name="connsiteY282" fmla="*/ 518484 h 638184"/>
                <a:gd name="connsiteX283" fmla="*/ 806748 w 821093"/>
                <a:gd name="connsiteY283" fmla="*/ 508359 h 638184"/>
                <a:gd name="connsiteX284" fmla="*/ 806748 w 821093"/>
                <a:gd name="connsiteY284" fmla="*/ 508359 h 638184"/>
                <a:gd name="connsiteX285" fmla="*/ 802434 w 821093"/>
                <a:gd name="connsiteY285" fmla="*/ 499301 h 638184"/>
                <a:gd name="connsiteX286" fmla="*/ 805834 w 821093"/>
                <a:gd name="connsiteY286" fmla="*/ 482918 h 638184"/>
                <a:gd name="connsiteX287" fmla="*/ 813387 w 821093"/>
                <a:gd name="connsiteY287" fmla="*/ 476250 h 638184"/>
                <a:gd name="connsiteX288" fmla="*/ 813387 w 821093"/>
                <a:gd name="connsiteY288" fmla="*/ 476250 h 638184"/>
                <a:gd name="connsiteX289" fmla="*/ 821093 w 821093"/>
                <a:gd name="connsiteY289" fmla="*/ 468544 h 638184"/>
                <a:gd name="connsiteX290" fmla="*/ 821093 w 821093"/>
                <a:gd name="connsiteY290" fmla="*/ 445856 h 638184"/>
                <a:gd name="connsiteX291" fmla="*/ 813397 w 821093"/>
                <a:gd name="connsiteY291" fmla="*/ 438150 h 638184"/>
                <a:gd name="connsiteX292" fmla="*/ 180994 w 821093"/>
                <a:gd name="connsiteY292" fmla="*/ 518998 h 638184"/>
                <a:gd name="connsiteX293" fmla="*/ 119167 w 821093"/>
                <a:gd name="connsiteY293" fmla="*/ 457229 h 638184"/>
                <a:gd name="connsiteX294" fmla="*/ 180937 w 821093"/>
                <a:gd name="connsiteY294" fmla="*/ 395402 h 638184"/>
                <a:gd name="connsiteX295" fmla="*/ 242764 w 821093"/>
                <a:gd name="connsiteY295" fmla="*/ 457171 h 638184"/>
                <a:gd name="connsiteX296" fmla="*/ 242764 w 821093"/>
                <a:gd name="connsiteY296" fmla="*/ 457200 h 638184"/>
                <a:gd name="connsiteX297" fmla="*/ 180994 w 821093"/>
                <a:gd name="connsiteY297" fmla="*/ 518998 h 638184"/>
                <a:gd name="connsiteX298" fmla="*/ 445789 w 821093"/>
                <a:gd name="connsiteY298" fmla="*/ 101860 h 638184"/>
                <a:gd name="connsiteX299" fmla="*/ 445789 w 821093"/>
                <a:gd name="connsiteY299" fmla="*/ 38100 h 638184"/>
                <a:gd name="connsiteX300" fmla="*/ 530562 w 821093"/>
                <a:gd name="connsiteY300" fmla="*/ 38100 h 638184"/>
                <a:gd name="connsiteX301" fmla="*/ 544182 w 821093"/>
                <a:gd name="connsiteY301" fmla="*/ 46187 h 638184"/>
                <a:gd name="connsiteX302" fmla="*/ 574548 w 821093"/>
                <a:gd name="connsiteY302" fmla="*/ 101851 h 638184"/>
                <a:gd name="connsiteX303" fmla="*/ 445789 w 821093"/>
                <a:gd name="connsiteY303" fmla="*/ 101851 h 638184"/>
                <a:gd name="connsiteX304" fmla="*/ 640099 w 821093"/>
                <a:gd name="connsiteY304" fmla="*/ 518998 h 638184"/>
                <a:gd name="connsiteX305" fmla="*/ 578329 w 821093"/>
                <a:gd name="connsiteY305" fmla="*/ 457171 h 638184"/>
                <a:gd name="connsiteX306" fmla="*/ 640156 w 821093"/>
                <a:gd name="connsiteY306" fmla="*/ 395402 h 638184"/>
                <a:gd name="connsiteX307" fmla="*/ 701926 w 821093"/>
                <a:gd name="connsiteY307" fmla="*/ 457200 h 638184"/>
                <a:gd name="connsiteX308" fmla="*/ 640099 w 821093"/>
                <a:gd name="connsiteY308" fmla="*/ 518998 h 638184"/>
                <a:gd name="connsiteX0" fmla="*/ 813397 w 821093"/>
                <a:gd name="connsiteY0" fmla="*/ 438150 h 638185"/>
                <a:gd name="connsiteX1" fmla="*/ 813397 w 821093"/>
                <a:gd name="connsiteY1" fmla="*/ 438150 h 638185"/>
                <a:gd name="connsiteX2" fmla="*/ 805777 w 821093"/>
                <a:gd name="connsiteY2" fmla="*/ 431483 h 638185"/>
                <a:gd name="connsiteX3" fmla="*/ 803520 w 821093"/>
                <a:gd name="connsiteY3" fmla="*/ 419986 h 638185"/>
                <a:gd name="connsiteX4" fmla="*/ 808130 w 821093"/>
                <a:gd name="connsiteY4" fmla="*/ 410985 h 638185"/>
                <a:gd name="connsiteX5" fmla="*/ 808196 w 821093"/>
                <a:gd name="connsiteY5" fmla="*/ 410985 h 638185"/>
                <a:gd name="connsiteX6" fmla="*/ 812502 w 821093"/>
                <a:gd name="connsiteY6" fmla="*/ 401003 h 638185"/>
                <a:gd name="connsiteX7" fmla="*/ 804129 w 821093"/>
                <a:gd name="connsiteY7" fmla="*/ 379914 h 638185"/>
                <a:gd name="connsiteX8" fmla="*/ 794128 w 821093"/>
                <a:gd name="connsiteY8" fmla="*/ 375599 h 638185"/>
                <a:gd name="connsiteX9" fmla="*/ 794128 w 821093"/>
                <a:gd name="connsiteY9" fmla="*/ 375599 h 638185"/>
                <a:gd name="connsiteX10" fmla="*/ 784679 w 821093"/>
                <a:gd name="connsiteY10" fmla="*/ 372266 h 638185"/>
                <a:gd name="connsiteX11" fmla="*/ 775383 w 821093"/>
                <a:gd name="connsiteY11" fmla="*/ 358273 h 638185"/>
                <a:gd name="connsiteX12" fmla="*/ 776040 w 821093"/>
                <a:gd name="connsiteY12" fmla="*/ 348234 h 638185"/>
                <a:gd name="connsiteX13" fmla="*/ 776126 w 821093"/>
                <a:gd name="connsiteY13" fmla="*/ 348148 h 638185"/>
                <a:gd name="connsiteX14" fmla="*/ 776126 w 821093"/>
                <a:gd name="connsiteY14" fmla="*/ 337252 h 638185"/>
                <a:gd name="connsiteX15" fmla="*/ 760114 w 821093"/>
                <a:gd name="connsiteY15" fmla="*/ 321212 h 638185"/>
                <a:gd name="connsiteX16" fmla="*/ 749230 w 821093"/>
                <a:gd name="connsiteY16" fmla="*/ 321209 h 638185"/>
                <a:gd name="connsiteX17" fmla="*/ 749227 w 821093"/>
                <a:gd name="connsiteY17" fmla="*/ 321212 h 638185"/>
                <a:gd name="connsiteX18" fmla="*/ 749151 w 821093"/>
                <a:gd name="connsiteY18" fmla="*/ 321288 h 638185"/>
                <a:gd name="connsiteX19" fmla="*/ 739083 w 821093"/>
                <a:gd name="connsiteY19" fmla="*/ 321964 h 638185"/>
                <a:gd name="connsiteX20" fmla="*/ 729396 w 821093"/>
                <a:gd name="connsiteY20" fmla="*/ 315382 h 638185"/>
                <a:gd name="connsiteX21" fmla="*/ 726310 w 821093"/>
                <a:gd name="connsiteY21" fmla="*/ 305781 h 638185"/>
                <a:gd name="connsiteX22" fmla="*/ 726310 w 821093"/>
                <a:gd name="connsiteY22" fmla="*/ 305676 h 638185"/>
                <a:gd name="connsiteX23" fmla="*/ 722290 w 821093"/>
                <a:gd name="connsiteY23" fmla="*/ 295551 h 638185"/>
                <a:gd name="connsiteX24" fmla="*/ 701459 w 821093"/>
                <a:gd name="connsiteY24" fmla="*/ 286550 h 638185"/>
                <a:gd name="connsiteX25" fmla="*/ 691334 w 821093"/>
                <a:gd name="connsiteY25" fmla="*/ 290570 h 638185"/>
                <a:gd name="connsiteX26" fmla="*/ 691334 w 821093"/>
                <a:gd name="connsiteY26" fmla="*/ 290570 h 638185"/>
                <a:gd name="connsiteX27" fmla="*/ 682276 w 821093"/>
                <a:gd name="connsiteY27" fmla="*/ 294885 h 638185"/>
                <a:gd name="connsiteX28" fmla="*/ 665798 w 821093"/>
                <a:gd name="connsiteY28" fmla="*/ 291503 h 638185"/>
                <a:gd name="connsiteX29" fmla="*/ 659130 w 821093"/>
                <a:gd name="connsiteY29" fmla="*/ 283940 h 638185"/>
                <a:gd name="connsiteX30" fmla="*/ 659130 w 821093"/>
                <a:gd name="connsiteY30" fmla="*/ 283940 h 638185"/>
                <a:gd name="connsiteX31" fmla="*/ 651472 w 821093"/>
                <a:gd name="connsiteY31" fmla="*/ 276225 h 638185"/>
                <a:gd name="connsiteX32" fmla="*/ 628774 w 821093"/>
                <a:gd name="connsiteY32" fmla="*/ 276225 h 638185"/>
                <a:gd name="connsiteX33" fmla="*/ 621078 w 821093"/>
                <a:gd name="connsiteY33" fmla="*/ 283931 h 638185"/>
                <a:gd name="connsiteX34" fmla="*/ 621078 w 821093"/>
                <a:gd name="connsiteY34" fmla="*/ 283931 h 638185"/>
                <a:gd name="connsiteX35" fmla="*/ 614410 w 821093"/>
                <a:gd name="connsiteY35" fmla="*/ 291551 h 638185"/>
                <a:gd name="connsiteX36" fmla="*/ 602913 w 821093"/>
                <a:gd name="connsiteY36" fmla="*/ 293818 h 638185"/>
                <a:gd name="connsiteX37" fmla="*/ 601447 w 821093"/>
                <a:gd name="connsiteY37" fmla="*/ 293894 h 638185"/>
                <a:gd name="connsiteX38" fmla="*/ 582987 w 821093"/>
                <a:gd name="connsiteY38" fmla="*/ 226190 h 638185"/>
                <a:gd name="connsiteX39" fmla="*/ 677056 w 821093"/>
                <a:gd name="connsiteY39" fmla="*/ 226190 h 638185"/>
                <a:gd name="connsiteX40" fmla="*/ 712575 w 821093"/>
                <a:gd name="connsiteY40" fmla="*/ 261709 h 638185"/>
                <a:gd name="connsiteX41" fmla="*/ 721452 w 821093"/>
                <a:gd name="connsiteY41" fmla="*/ 270586 h 638185"/>
                <a:gd name="connsiteX42" fmla="*/ 783612 w 821093"/>
                <a:gd name="connsiteY42" fmla="*/ 270586 h 638185"/>
                <a:gd name="connsiteX43" fmla="*/ 801367 w 821093"/>
                <a:gd name="connsiteY43" fmla="*/ 252851 h 638185"/>
                <a:gd name="connsiteX44" fmla="*/ 801367 w 821093"/>
                <a:gd name="connsiteY44" fmla="*/ 252832 h 638185"/>
                <a:gd name="connsiteX45" fmla="*/ 801367 w 821093"/>
                <a:gd name="connsiteY45" fmla="*/ 235058 h 638185"/>
                <a:gd name="connsiteX46" fmla="*/ 783622 w 821093"/>
                <a:gd name="connsiteY46" fmla="*/ 217294 h 638185"/>
                <a:gd name="connsiteX47" fmla="*/ 783612 w 821093"/>
                <a:gd name="connsiteY47" fmla="*/ 217294 h 638185"/>
                <a:gd name="connsiteX48" fmla="*/ 783612 w 821093"/>
                <a:gd name="connsiteY48" fmla="*/ 208912 h 638185"/>
                <a:gd name="connsiteX49" fmla="*/ 713613 w 821093"/>
                <a:gd name="connsiteY49" fmla="*/ 122644 h 638185"/>
                <a:gd name="connsiteX50" fmla="*/ 618363 w 821093"/>
                <a:gd name="connsiteY50" fmla="*/ 102594 h 638185"/>
                <a:gd name="connsiteX51" fmla="*/ 577644 w 821093"/>
                <a:gd name="connsiteY51" fmla="*/ 27956 h 638185"/>
                <a:gd name="connsiteX52" fmla="*/ 530562 w 821093"/>
                <a:gd name="connsiteY52" fmla="*/ 0 h 638185"/>
                <a:gd name="connsiteX53" fmla="*/ 382790 w 821093"/>
                <a:gd name="connsiteY53" fmla="*/ 28575 h 638185"/>
                <a:gd name="connsiteX54" fmla="*/ 372789 w 821093"/>
                <a:gd name="connsiteY54" fmla="*/ 13840 h 638185"/>
                <a:gd name="connsiteX55" fmla="*/ 352025 w 821093"/>
                <a:gd name="connsiteY55" fmla="*/ 110738 h 638185"/>
                <a:gd name="connsiteX56" fmla="*/ 73247 w 821093"/>
                <a:gd name="connsiteY56" fmla="*/ 110738 h 638185"/>
                <a:gd name="connsiteX57" fmla="*/ 37729 w 821093"/>
                <a:gd name="connsiteY57" fmla="*/ 146256 h 638185"/>
                <a:gd name="connsiteX58" fmla="*/ 37729 w 821093"/>
                <a:gd name="connsiteY58" fmla="*/ 252813 h 638185"/>
                <a:gd name="connsiteX59" fmla="*/ 55483 w 821093"/>
                <a:gd name="connsiteY59" fmla="*/ 270567 h 638185"/>
                <a:gd name="connsiteX60" fmla="*/ 55493 w 821093"/>
                <a:gd name="connsiteY60" fmla="*/ 270567 h 638185"/>
                <a:gd name="connsiteX61" fmla="*/ 108766 w 821093"/>
                <a:gd name="connsiteY61" fmla="*/ 270567 h 638185"/>
                <a:gd name="connsiteX62" fmla="*/ 108766 w 821093"/>
                <a:gd name="connsiteY62" fmla="*/ 261690 h 638185"/>
                <a:gd name="connsiteX63" fmla="*/ 144285 w 821093"/>
                <a:gd name="connsiteY63" fmla="*/ 226171 h 638185"/>
                <a:gd name="connsiteX64" fmla="*/ 238068 w 821093"/>
                <a:gd name="connsiteY64" fmla="*/ 226171 h 638185"/>
                <a:gd name="connsiteX65" fmla="*/ 219532 w 821093"/>
                <a:gd name="connsiteY65" fmla="*/ 294161 h 638185"/>
                <a:gd name="connsiteX66" fmla="*/ 206645 w 821093"/>
                <a:gd name="connsiteY66" fmla="*/ 291513 h 638185"/>
                <a:gd name="connsiteX67" fmla="*/ 199977 w 821093"/>
                <a:gd name="connsiteY67" fmla="*/ 283959 h 638185"/>
                <a:gd name="connsiteX68" fmla="*/ 199977 w 821093"/>
                <a:gd name="connsiteY68" fmla="*/ 283959 h 638185"/>
                <a:gd name="connsiteX69" fmla="*/ 192319 w 821093"/>
                <a:gd name="connsiteY69" fmla="*/ 276225 h 638185"/>
                <a:gd name="connsiteX70" fmla="*/ 169621 w 821093"/>
                <a:gd name="connsiteY70" fmla="*/ 276225 h 638185"/>
                <a:gd name="connsiteX71" fmla="*/ 161915 w 821093"/>
                <a:gd name="connsiteY71" fmla="*/ 283931 h 638185"/>
                <a:gd name="connsiteX72" fmla="*/ 161915 w 821093"/>
                <a:gd name="connsiteY72" fmla="*/ 283931 h 638185"/>
                <a:gd name="connsiteX73" fmla="*/ 155296 w 821093"/>
                <a:gd name="connsiteY73" fmla="*/ 291551 h 638185"/>
                <a:gd name="connsiteX74" fmla="*/ 143789 w 821093"/>
                <a:gd name="connsiteY74" fmla="*/ 293818 h 638185"/>
                <a:gd name="connsiteX75" fmla="*/ 134788 w 821093"/>
                <a:gd name="connsiteY75" fmla="*/ 289208 h 638185"/>
                <a:gd name="connsiteX76" fmla="*/ 134788 w 821093"/>
                <a:gd name="connsiteY76" fmla="*/ 289141 h 638185"/>
                <a:gd name="connsiteX77" fmla="*/ 124797 w 821093"/>
                <a:gd name="connsiteY77" fmla="*/ 284798 h 638185"/>
                <a:gd name="connsiteX78" fmla="*/ 103708 w 821093"/>
                <a:gd name="connsiteY78" fmla="*/ 293170 h 638185"/>
                <a:gd name="connsiteX79" fmla="*/ 99393 w 821093"/>
                <a:gd name="connsiteY79" fmla="*/ 303171 h 638185"/>
                <a:gd name="connsiteX80" fmla="*/ 99393 w 821093"/>
                <a:gd name="connsiteY80" fmla="*/ 303171 h 638185"/>
                <a:gd name="connsiteX81" fmla="*/ 96060 w 821093"/>
                <a:gd name="connsiteY81" fmla="*/ 312620 h 638185"/>
                <a:gd name="connsiteX82" fmla="*/ 82067 w 821093"/>
                <a:gd name="connsiteY82" fmla="*/ 321916 h 638185"/>
                <a:gd name="connsiteX83" fmla="*/ 72028 w 821093"/>
                <a:gd name="connsiteY83" fmla="*/ 321259 h 638185"/>
                <a:gd name="connsiteX84" fmla="*/ 71942 w 821093"/>
                <a:gd name="connsiteY84" fmla="*/ 321174 h 638185"/>
                <a:gd name="connsiteX85" fmla="*/ 61058 w 821093"/>
                <a:gd name="connsiteY85" fmla="*/ 321171 h 638185"/>
                <a:gd name="connsiteX86" fmla="*/ 61055 w 821093"/>
                <a:gd name="connsiteY86" fmla="*/ 321174 h 638185"/>
                <a:gd name="connsiteX87" fmla="*/ 44977 w 821093"/>
                <a:gd name="connsiteY87" fmla="*/ 337252 h 638185"/>
                <a:gd name="connsiteX88" fmla="*/ 44977 w 821093"/>
                <a:gd name="connsiteY88" fmla="*/ 348148 h 638185"/>
                <a:gd name="connsiteX89" fmla="*/ 45053 w 821093"/>
                <a:gd name="connsiteY89" fmla="*/ 348224 h 638185"/>
                <a:gd name="connsiteX90" fmla="*/ 45739 w 821093"/>
                <a:gd name="connsiteY90" fmla="*/ 358292 h 638185"/>
                <a:gd name="connsiteX91" fmla="*/ 39157 w 821093"/>
                <a:gd name="connsiteY91" fmla="*/ 367979 h 638185"/>
                <a:gd name="connsiteX92" fmla="*/ 29547 w 821093"/>
                <a:gd name="connsiteY92" fmla="*/ 371065 h 638185"/>
                <a:gd name="connsiteX93" fmla="*/ 29451 w 821093"/>
                <a:gd name="connsiteY93" fmla="*/ 371018 h 638185"/>
                <a:gd name="connsiteX94" fmla="*/ 19317 w 821093"/>
                <a:gd name="connsiteY94" fmla="*/ 375037 h 638185"/>
                <a:gd name="connsiteX95" fmla="*/ 10325 w 821093"/>
                <a:gd name="connsiteY95" fmla="*/ 395869 h 638185"/>
                <a:gd name="connsiteX96" fmla="*/ 14307 w 821093"/>
                <a:gd name="connsiteY96" fmla="*/ 405994 h 638185"/>
                <a:gd name="connsiteX97" fmla="*/ 14307 w 821093"/>
                <a:gd name="connsiteY97" fmla="*/ 405994 h 638185"/>
                <a:gd name="connsiteX98" fmla="*/ 18621 w 821093"/>
                <a:gd name="connsiteY98" fmla="*/ 415052 h 638185"/>
                <a:gd name="connsiteX99" fmla="*/ 15259 w 821093"/>
                <a:gd name="connsiteY99" fmla="*/ 431483 h 638185"/>
                <a:gd name="connsiteX100" fmla="*/ 7706 w 821093"/>
                <a:gd name="connsiteY100" fmla="*/ 438150 h 638185"/>
                <a:gd name="connsiteX101" fmla="*/ 7706 w 821093"/>
                <a:gd name="connsiteY101" fmla="*/ 438150 h 638185"/>
                <a:gd name="connsiteX102" fmla="*/ 0 w 821093"/>
                <a:gd name="connsiteY102" fmla="*/ 445856 h 638185"/>
                <a:gd name="connsiteX103" fmla="*/ 0 w 821093"/>
                <a:gd name="connsiteY103" fmla="*/ 468544 h 638185"/>
                <a:gd name="connsiteX104" fmla="*/ 7696 w 821093"/>
                <a:gd name="connsiteY104" fmla="*/ 476250 h 638185"/>
                <a:gd name="connsiteX105" fmla="*/ 7696 w 821093"/>
                <a:gd name="connsiteY105" fmla="*/ 476250 h 638185"/>
                <a:gd name="connsiteX106" fmla="*/ 15316 w 821093"/>
                <a:gd name="connsiteY106" fmla="*/ 482918 h 638185"/>
                <a:gd name="connsiteX107" fmla="*/ 17574 w 821093"/>
                <a:gd name="connsiteY107" fmla="*/ 494414 h 638185"/>
                <a:gd name="connsiteX108" fmla="*/ 12964 w 821093"/>
                <a:gd name="connsiteY108" fmla="*/ 503415 h 638185"/>
                <a:gd name="connsiteX109" fmla="*/ 12897 w 821093"/>
                <a:gd name="connsiteY109" fmla="*/ 503415 h 638185"/>
                <a:gd name="connsiteX110" fmla="*/ 8592 w 821093"/>
                <a:gd name="connsiteY110" fmla="*/ 513398 h 638185"/>
                <a:gd name="connsiteX111" fmla="*/ 16964 w 821093"/>
                <a:gd name="connsiteY111" fmla="*/ 534486 h 638185"/>
                <a:gd name="connsiteX112" fmla="*/ 26965 w 821093"/>
                <a:gd name="connsiteY112" fmla="*/ 538801 h 638185"/>
                <a:gd name="connsiteX113" fmla="*/ 26965 w 821093"/>
                <a:gd name="connsiteY113" fmla="*/ 538801 h 638185"/>
                <a:gd name="connsiteX114" fmla="*/ 36414 w 821093"/>
                <a:gd name="connsiteY114" fmla="*/ 542134 h 638185"/>
                <a:gd name="connsiteX115" fmla="*/ 45710 w 821093"/>
                <a:gd name="connsiteY115" fmla="*/ 556127 h 638185"/>
                <a:gd name="connsiteX116" fmla="*/ 45053 w 821093"/>
                <a:gd name="connsiteY116" fmla="*/ 566166 h 638185"/>
                <a:gd name="connsiteX117" fmla="*/ 44968 w 821093"/>
                <a:gd name="connsiteY117" fmla="*/ 566252 h 638185"/>
                <a:gd name="connsiteX118" fmla="*/ 44968 w 821093"/>
                <a:gd name="connsiteY118" fmla="*/ 577148 h 638185"/>
                <a:gd name="connsiteX119" fmla="*/ 61017 w 821093"/>
                <a:gd name="connsiteY119" fmla="*/ 593188 h 638185"/>
                <a:gd name="connsiteX120" fmla="*/ 71901 w 821093"/>
                <a:gd name="connsiteY120" fmla="*/ 593191 h 638185"/>
                <a:gd name="connsiteX121" fmla="*/ 71904 w 821093"/>
                <a:gd name="connsiteY121" fmla="*/ 593188 h 638185"/>
                <a:gd name="connsiteX122" fmla="*/ 71980 w 821093"/>
                <a:gd name="connsiteY122" fmla="*/ 593112 h 638185"/>
                <a:gd name="connsiteX123" fmla="*/ 82048 w 821093"/>
                <a:gd name="connsiteY123" fmla="*/ 592436 h 638185"/>
                <a:gd name="connsiteX124" fmla="*/ 91735 w 821093"/>
                <a:gd name="connsiteY124" fmla="*/ 599018 h 638185"/>
                <a:gd name="connsiteX125" fmla="*/ 94821 w 821093"/>
                <a:gd name="connsiteY125" fmla="*/ 608619 h 638185"/>
                <a:gd name="connsiteX126" fmla="*/ 94821 w 821093"/>
                <a:gd name="connsiteY126" fmla="*/ 608724 h 638185"/>
                <a:gd name="connsiteX127" fmla="*/ 98841 w 821093"/>
                <a:gd name="connsiteY127" fmla="*/ 618849 h 638185"/>
                <a:gd name="connsiteX128" fmla="*/ 119672 w 821093"/>
                <a:gd name="connsiteY128" fmla="*/ 627850 h 638185"/>
                <a:gd name="connsiteX129" fmla="*/ 129797 w 821093"/>
                <a:gd name="connsiteY129" fmla="*/ 623830 h 638185"/>
                <a:gd name="connsiteX130" fmla="*/ 129797 w 821093"/>
                <a:gd name="connsiteY130" fmla="*/ 623830 h 638185"/>
                <a:gd name="connsiteX131" fmla="*/ 138855 w 821093"/>
                <a:gd name="connsiteY131" fmla="*/ 619516 h 638185"/>
                <a:gd name="connsiteX132" fmla="*/ 155334 w 821093"/>
                <a:gd name="connsiteY132" fmla="*/ 622897 h 638185"/>
                <a:gd name="connsiteX133" fmla="*/ 161954 w 821093"/>
                <a:gd name="connsiteY133" fmla="*/ 630460 h 638185"/>
                <a:gd name="connsiteX134" fmla="*/ 161954 w 821093"/>
                <a:gd name="connsiteY134" fmla="*/ 630460 h 638185"/>
                <a:gd name="connsiteX135" fmla="*/ 169659 w 821093"/>
                <a:gd name="connsiteY135" fmla="*/ 638166 h 638185"/>
                <a:gd name="connsiteX136" fmla="*/ 192357 w 821093"/>
                <a:gd name="connsiteY136" fmla="*/ 638166 h 638185"/>
                <a:gd name="connsiteX137" fmla="*/ 200054 w 821093"/>
                <a:gd name="connsiteY137" fmla="*/ 630460 h 638185"/>
                <a:gd name="connsiteX138" fmla="*/ 200054 w 821093"/>
                <a:gd name="connsiteY138" fmla="*/ 630460 h 638185"/>
                <a:gd name="connsiteX139" fmla="*/ 206721 w 821093"/>
                <a:gd name="connsiteY139" fmla="*/ 622840 h 638185"/>
                <a:gd name="connsiteX140" fmla="*/ 218218 w 821093"/>
                <a:gd name="connsiteY140" fmla="*/ 620573 h 638185"/>
                <a:gd name="connsiteX141" fmla="*/ 227219 w 821093"/>
                <a:gd name="connsiteY141" fmla="*/ 625183 h 638185"/>
                <a:gd name="connsiteX142" fmla="*/ 227219 w 821093"/>
                <a:gd name="connsiteY142" fmla="*/ 625250 h 638185"/>
                <a:gd name="connsiteX143" fmla="*/ 237220 w 821093"/>
                <a:gd name="connsiteY143" fmla="*/ 629574 h 638185"/>
                <a:gd name="connsiteX144" fmla="*/ 258308 w 821093"/>
                <a:gd name="connsiteY144" fmla="*/ 621202 h 638185"/>
                <a:gd name="connsiteX145" fmla="*/ 262639 w 821093"/>
                <a:gd name="connsiteY145" fmla="*/ 611216 h 638185"/>
                <a:gd name="connsiteX146" fmla="*/ 262633 w 821093"/>
                <a:gd name="connsiteY146" fmla="*/ 611200 h 638185"/>
                <a:gd name="connsiteX147" fmla="*/ 262633 w 821093"/>
                <a:gd name="connsiteY147" fmla="*/ 611200 h 638185"/>
                <a:gd name="connsiteX148" fmla="*/ 265976 w 821093"/>
                <a:gd name="connsiteY148" fmla="*/ 601751 h 638185"/>
                <a:gd name="connsiteX149" fmla="*/ 279968 w 821093"/>
                <a:gd name="connsiteY149" fmla="*/ 592455 h 638185"/>
                <a:gd name="connsiteX150" fmla="*/ 290008 w 821093"/>
                <a:gd name="connsiteY150" fmla="*/ 593112 h 638185"/>
                <a:gd name="connsiteX151" fmla="*/ 290093 w 821093"/>
                <a:gd name="connsiteY151" fmla="*/ 593198 h 638185"/>
                <a:gd name="connsiteX152" fmla="*/ 300978 w 821093"/>
                <a:gd name="connsiteY152" fmla="*/ 593201 h 638185"/>
                <a:gd name="connsiteX153" fmla="*/ 300981 w 821093"/>
                <a:gd name="connsiteY153" fmla="*/ 593198 h 638185"/>
                <a:gd name="connsiteX154" fmla="*/ 317030 w 821093"/>
                <a:gd name="connsiteY154" fmla="*/ 577158 h 638185"/>
                <a:gd name="connsiteX155" fmla="*/ 317030 w 821093"/>
                <a:gd name="connsiteY155" fmla="*/ 566261 h 638185"/>
                <a:gd name="connsiteX156" fmla="*/ 316954 w 821093"/>
                <a:gd name="connsiteY156" fmla="*/ 566185 h 638185"/>
                <a:gd name="connsiteX157" fmla="*/ 316278 w 821093"/>
                <a:gd name="connsiteY157" fmla="*/ 556117 h 638185"/>
                <a:gd name="connsiteX158" fmla="*/ 322850 w 821093"/>
                <a:gd name="connsiteY158" fmla="*/ 546430 h 638185"/>
                <a:gd name="connsiteX159" fmla="*/ 332451 w 821093"/>
                <a:gd name="connsiteY159" fmla="*/ 543344 h 638185"/>
                <a:gd name="connsiteX160" fmla="*/ 332556 w 821093"/>
                <a:gd name="connsiteY160" fmla="*/ 543344 h 638185"/>
                <a:gd name="connsiteX161" fmla="*/ 342681 w 821093"/>
                <a:gd name="connsiteY161" fmla="*/ 539325 h 638185"/>
                <a:gd name="connsiteX162" fmla="*/ 351682 w 821093"/>
                <a:gd name="connsiteY162" fmla="*/ 518493 h 638185"/>
                <a:gd name="connsiteX163" fmla="*/ 347663 w 821093"/>
                <a:gd name="connsiteY163" fmla="*/ 508368 h 638185"/>
                <a:gd name="connsiteX164" fmla="*/ 343338 w 821093"/>
                <a:gd name="connsiteY164" fmla="*/ 499310 h 638185"/>
                <a:gd name="connsiteX165" fmla="*/ 346720 w 821093"/>
                <a:gd name="connsiteY165" fmla="*/ 482841 h 638185"/>
                <a:gd name="connsiteX166" fmla="*/ 354282 w 821093"/>
                <a:gd name="connsiteY166" fmla="*/ 476174 h 638185"/>
                <a:gd name="connsiteX167" fmla="*/ 354282 w 821093"/>
                <a:gd name="connsiteY167" fmla="*/ 476174 h 638185"/>
                <a:gd name="connsiteX168" fmla="*/ 361979 w 821093"/>
                <a:gd name="connsiteY168" fmla="*/ 468468 h 638185"/>
                <a:gd name="connsiteX169" fmla="*/ 361979 w 821093"/>
                <a:gd name="connsiteY169" fmla="*/ 445856 h 638185"/>
                <a:gd name="connsiteX170" fmla="*/ 354273 w 821093"/>
                <a:gd name="connsiteY170" fmla="*/ 438150 h 638185"/>
                <a:gd name="connsiteX171" fmla="*/ 354244 w 821093"/>
                <a:gd name="connsiteY171" fmla="*/ 438150 h 638185"/>
                <a:gd name="connsiteX172" fmla="*/ 354244 w 821093"/>
                <a:gd name="connsiteY172" fmla="*/ 438150 h 638185"/>
                <a:gd name="connsiteX173" fmla="*/ 346624 w 821093"/>
                <a:gd name="connsiteY173" fmla="*/ 431483 h 638185"/>
                <a:gd name="connsiteX174" fmla="*/ 344357 w 821093"/>
                <a:gd name="connsiteY174" fmla="*/ 419986 h 638185"/>
                <a:gd name="connsiteX175" fmla="*/ 348967 w 821093"/>
                <a:gd name="connsiteY175" fmla="*/ 410985 h 638185"/>
                <a:gd name="connsiteX176" fmla="*/ 349044 w 821093"/>
                <a:gd name="connsiteY176" fmla="*/ 410985 h 638185"/>
                <a:gd name="connsiteX177" fmla="*/ 353399 w 821093"/>
                <a:gd name="connsiteY177" fmla="*/ 401010 h 638185"/>
                <a:gd name="connsiteX178" fmla="*/ 353397 w 821093"/>
                <a:gd name="connsiteY178" fmla="*/ 401003 h 638185"/>
                <a:gd name="connsiteX179" fmla="*/ 345024 w 821093"/>
                <a:gd name="connsiteY179" fmla="*/ 379914 h 638185"/>
                <a:gd name="connsiteX180" fmla="*/ 335023 w 821093"/>
                <a:gd name="connsiteY180" fmla="*/ 375599 h 638185"/>
                <a:gd name="connsiteX181" fmla="*/ 335023 w 821093"/>
                <a:gd name="connsiteY181" fmla="*/ 375599 h 638185"/>
                <a:gd name="connsiteX182" fmla="*/ 325574 w 821093"/>
                <a:gd name="connsiteY182" fmla="*/ 372266 h 638185"/>
                <a:gd name="connsiteX183" fmla="*/ 316278 w 821093"/>
                <a:gd name="connsiteY183" fmla="*/ 358273 h 638185"/>
                <a:gd name="connsiteX184" fmla="*/ 316944 w 821093"/>
                <a:gd name="connsiteY184" fmla="*/ 348234 h 638185"/>
                <a:gd name="connsiteX185" fmla="*/ 317030 w 821093"/>
                <a:gd name="connsiteY185" fmla="*/ 348148 h 638185"/>
                <a:gd name="connsiteX186" fmla="*/ 317030 w 821093"/>
                <a:gd name="connsiteY186" fmla="*/ 337252 h 638185"/>
                <a:gd name="connsiteX187" fmla="*/ 300914 w 821093"/>
                <a:gd name="connsiteY187" fmla="*/ 321212 h 638185"/>
                <a:gd name="connsiteX188" fmla="*/ 290030 w 821093"/>
                <a:gd name="connsiteY188" fmla="*/ 321209 h 638185"/>
                <a:gd name="connsiteX189" fmla="*/ 290027 w 821093"/>
                <a:gd name="connsiteY189" fmla="*/ 321212 h 638185"/>
                <a:gd name="connsiteX190" fmla="*/ 289951 w 821093"/>
                <a:gd name="connsiteY190" fmla="*/ 321288 h 638185"/>
                <a:gd name="connsiteX191" fmla="*/ 279873 w 821093"/>
                <a:gd name="connsiteY191" fmla="*/ 321964 h 638185"/>
                <a:gd name="connsiteX192" fmla="*/ 272548 w 821093"/>
                <a:gd name="connsiteY192" fmla="*/ 316992 h 638185"/>
                <a:gd name="connsiteX193" fmla="*/ 297313 w 821093"/>
                <a:gd name="connsiteY193" fmla="*/ 226171 h 638185"/>
                <a:gd name="connsiteX194" fmla="*/ 304114 w 821093"/>
                <a:gd name="connsiteY194" fmla="*/ 226171 h 638185"/>
                <a:gd name="connsiteX195" fmla="*/ 339633 w 821093"/>
                <a:gd name="connsiteY195" fmla="*/ 261690 h 638185"/>
                <a:gd name="connsiteX196" fmla="*/ 339633 w 821093"/>
                <a:gd name="connsiteY196" fmla="*/ 297180 h 638185"/>
                <a:gd name="connsiteX197" fmla="*/ 366303 w 821093"/>
                <a:gd name="connsiteY197" fmla="*/ 323850 h 638185"/>
                <a:gd name="connsiteX198" fmla="*/ 455095 w 821093"/>
                <a:gd name="connsiteY198" fmla="*/ 323850 h 638185"/>
                <a:gd name="connsiteX199" fmla="*/ 481765 w 821093"/>
                <a:gd name="connsiteY199" fmla="*/ 297180 h 638185"/>
                <a:gd name="connsiteX200" fmla="*/ 481765 w 821093"/>
                <a:gd name="connsiteY200" fmla="*/ 261690 h 638185"/>
                <a:gd name="connsiteX201" fmla="*/ 517227 w 821093"/>
                <a:gd name="connsiteY201" fmla="*/ 226171 h 638185"/>
                <a:gd name="connsiteX202" fmla="*/ 523780 w 821093"/>
                <a:gd name="connsiteY202" fmla="*/ 226171 h 638185"/>
                <a:gd name="connsiteX203" fmla="*/ 548545 w 821093"/>
                <a:gd name="connsiteY203" fmla="*/ 317059 h 638185"/>
                <a:gd name="connsiteX204" fmla="*/ 541172 w 821093"/>
                <a:gd name="connsiteY204" fmla="*/ 321955 h 638185"/>
                <a:gd name="connsiteX205" fmla="*/ 531133 w 821093"/>
                <a:gd name="connsiteY205" fmla="*/ 321297 h 638185"/>
                <a:gd name="connsiteX206" fmla="*/ 531047 w 821093"/>
                <a:gd name="connsiteY206" fmla="*/ 321212 h 638185"/>
                <a:gd name="connsiteX207" fmla="*/ 520163 w 821093"/>
                <a:gd name="connsiteY207" fmla="*/ 321209 h 638185"/>
                <a:gd name="connsiteX208" fmla="*/ 520160 w 821093"/>
                <a:gd name="connsiteY208" fmla="*/ 321212 h 638185"/>
                <a:gd name="connsiteX209" fmla="*/ 504111 w 821093"/>
                <a:gd name="connsiteY209" fmla="*/ 337252 h 638185"/>
                <a:gd name="connsiteX210" fmla="*/ 504111 w 821093"/>
                <a:gd name="connsiteY210" fmla="*/ 348148 h 638185"/>
                <a:gd name="connsiteX211" fmla="*/ 504187 w 821093"/>
                <a:gd name="connsiteY211" fmla="*/ 348224 h 638185"/>
                <a:gd name="connsiteX212" fmla="*/ 504863 w 821093"/>
                <a:gd name="connsiteY212" fmla="*/ 358292 h 638185"/>
                <a:gd name="connsiteX213" fmla="*/ 498291 w 821093"/>
                <a:gd name="connsiteY213" fmla="*/ 367979 h 638185"/>
                <a:gd name="connsiteX214" fmla="*/ 488690 w 821093"/>
                <a:gd name="connsiteY214" fmla="*/ 371065 h 638185"/>
                <a:gd name="connsiteX215" fmla="*/ 488585 w 821093"/>
                <a:gd name="connsiteY215" fmla="*/ 371018 h 638185"/>
                <a:gd name="connsiteX216" fmla="*/ 478460 w 821093"/>
                <a:gd name="connsiteY216" fmla="*/ 375037 h 638185"/>
                <a:gd name="connsiteX217" fmla="*/ 469459 w 821093"/>
                <a:gd name="connsiteY217" fmla="*/ 395869 h 638185"/>
                <a:gd name="connsiteX218" fmla="*/ 473478 w 821093"/>
                <a:gd name="connsiteY218" fmla="*/ 405994 h 638185"/>
                <a:gd name="connsiteX219" fmla="*/ 477803 w 821093"/>
                <a:gd name="connsiteY219" fmla="*/ 415052 h 638185"/>
                <a:gd name="connsiteX220" fmla="*/ 474421 w 821093"/>
                <a:gd name="connsiteY220" fmla="*/ 431521 h 638185"/>
                <a:gd name="connsiteX221" fmla="*/ 466858 w 821093"/>
                <a:gd name="connsiteY221" fmla="*/ 438188 h 638185"/>
                <a:gd name="connsiteX222" fmla="*/ 466858 w 821093"/>
                <a:gd name="connsiteY222" fmla="*/ 438188 h 638185"/>
                <a:gd name="connsiteX223" fmla="*/ 459162 w 821093"/>
                <a:gd name="connsiteY223" fmla="*/ 445894 h 638185"/>
                <a:gd name="connsiteX224" fmla="*/ 459162 w 821093"/>
                <a:gd name="connsiteY224" fmla="*/ 468582 h 638185"/>
                <a:gd name="connsiteX225" fmla="*/ 466858 w 821093"/>
                <a:gd name="connsiteY225" fmla="*/ 476288 h 638185"/>
                <a:gd name="connsiteX226" fmla="*/ 466858 w 821093"/>
                <a:gd name="connsiteY226" fmla="*/ 476288 h 638185"/>
                <a:gd name="connsiteX227" fmla="*/ 474478 w 821093"/>
                <a:gd name="connsiteY227" fmla="*/ 482956 h 638185"/>
                <a:gd name="connsiteX228" fmla="*/ 476745 w 821093"/>
                <a:gd name="connsiteY228" fmla="*/ 494452 h 638185"/>
                <a:gd name="connsiteX229" fmla="*/ 472135 w 821093"/>
                <a:gd name="connsiteY229" fmla="*/ 503453 h 638185"/>
                <a:gd name="connsiteX230" fmla="*/ 472059 w 821093"/>
                <a:gd name="connsiteY230" fmla="*/ 503453 h 638185"/>
                <a:gd name="connsiteX231" fmla="*/ 467697 w 821093"/>
                <a:gd name="connsiteY231" fmla="*/ 513398 h 638185"/>
                <a:gd name="connsiteX232" fmla="*/ 476069 w 821093"/>
                <a:gd name="connsiteY232" fmla="*/ 534486 h 638185"/>
                <a:gd name="connsiteX233" fmla="*/ 486070 w 821093"/>
                <a:gd name="connsiteY233" fmla="*/ 538801 h 638185"/>
                <a:gd name="connsiteX234" fmla="*/ 486070 w 821093"/>
                <a:gd name="connsiteY234" fmla="*/ 538801 h 638185"/>
                <a:gd name="connsiteX235" fmla="*/ 495519 w 821093"/>
                <a:gd name="connsiteY235" fmla="*/ 542134 h 638185"/>
                <a:gd name="connsiteX236" fmla="*/ 504815 w 821093"/>
                <a:gd name="connsiteY236" fmla="*/ 556127 h 638185"/>
                <a:gd name="connsiteX237" fmla="*/ 504149 w 821093"/>
                <a:gd name="connsiteY237" fmla="*/ 566166 h 638185"/>
                <a:gd name="connsiteX238" fmla="*/ 504063 w 821093"/>
                <a:gd name="connsiteY238" fmla="*/ 566252 h 638185"/>
                <a:gd name="connsiteX239" fmla="*/ 504063 w 821093"/>
                <a:gd name="connsiteY239" fmla="*/ 577148 h 638185"/>
                <a:gd name="connsiteX240" fmla="*/ 520113 w 821093"/>
                <a:gd name="connsiteY240" fmla="*/ 593188 h 638185"/>
                <a:gd name="connsiteX241" fmla="*/ 530997 w 821093"/>
                <a:gd name="connsiteY241" fmla="*/ 593191 h 638185"/>
                <a:gd name="connsiteX242" fmla="*/ 531000 w 821093"/>
                <a:gd name="connsiteY242" fmla="*/ 593188 h 638185"/>
                <a:gd name="connsiteX243" fmla="*/ 531076 w 821093"/>
                <a:gd name="connsiteY243" fmla="*/ 593112 h 638185"/>
                <a:gd name="connsiteX244" fmla="*/ 541153 w 821093"/>
                <a:gd name="connsiteY244" fmla="*/ 592436 h 638185"/>
                <a:gd name="connsiteX245" fmla="*/ 550840 w 821093"/>
                <a:gd name="connsiteY245" fmla="*/ 599018 h 638185"/>
                <a:gd name="connsiteX246" fmla="*/ 553993 w 821093"/>
                <a:gd name="connsiteY246" fmla="*/ 608648 h 638185"/>
                <a:gd name="connsiteX247" fmla="*/ 553945 w 821093"/>
                <a:gd name="connsiteY247" fmla="*/ 608752 h 638185"/>
                <a:gd name="connsiteX248" fmla="*/ 557965 w 821093"/>
                <a:gd name="connsiteY248" fmla="*/ 618877 h 638185"/>
                <a:gd name="connsiteX249" fmla="*/ 578796 w 821093"/>
                <a:gd name="connsiteY249" fmla="*/ 627879 h 638185"/>
                <a:gd name="connsiteX250" fmla="*/ 588921 w 821093"/>
                <a:gd name="connsiteY250" fmla="*/ 623859 h 638185"/>
                <a:gd name="connsiteX251" fmla="*/ 588921 w 821093"/>
                <a:gd name="connsiteY251" fmla="*/ 623859 h 638185"/>
                <a:gd name="connsiteX252" fmla="*/ 597980 w 821093"/>
                <a:gd name="connsiteY252" fmla="*/ 619544 h 638185"/>
                <a:gd name="connsiteX253" fmla="*/ 614448 w 821093"/>
                <a:gd name="connsiteY253" fmla="*/ 622926 h 638185"/>
                <a:gd name="connsiteX254" fmla="*/ 621116 w 821093"/>
                <a:gd name="connsiteY254" fmla="*/ 630479 h 638185"/>
                <a:gd name="connsiteX255" fmla="*/ 621116 w 821093"/>
                <a:gd name="connsiteY255" fmla="*/ 630479 h 638185"/>
                <a:gd name="connsiteX256" fmla="*/ 628812 w 821093"/>
                <a:gd name="connsiteY256" fmla="*/ 638185 h 638185"/>
                <a:gd name="connsiteX257" fmla="*/ 651510 w 821093"/>
                <a:gd name="connsiteY257" fmla="*/ 638185 h 638185"/>
                <a:gd name="connsiteX258" fmla="*/ 659216 w 821093"/>
                <a:gd name="connsiteY258" fmla="*/ 630479 h 638185"/>
                <a:gd name="connsiteX259" fmla="*/ 659216 w 821093"/>
                <a:gd name="connsiteY259" fmla="*/ 630479 h 638185"/>
                <a:gd name="connsiteX260" fmla="*/ 665883 w 821093"/>
                <a:gd name="connsiteY260" fmla="*/ 622859 h 638185"/>
                <a:gd name="connsiteX261" fmla="*/ 677389 w 821093"/>
                <a:gd name="connsiteY261" fmla="*/ 620592 h 638185"/>
                <a:gd name="connsiteX262" fmla="*/ 686391 w 821093"/>
                <a:gd name="connsiteY262" fmla="*/ 625202 h 638185"/>
                <a:gd name="connsiteX263" fmla="*/ 686391 w 821093"/>
                <a:gd name="connsiteY263" fmla="*/ 625269 h 638185"/>
                <a:gd name="connsiteX264" fmla="*/ 696297 w 821093"/>
                <a:gd name="connsiteY264" fmla="*/ 629603 h 638185"/>
                <a:gd name="connsiteX265" fmla="*/ 717385 w 821093"/>
                <a:gd name="connsiteY265" fmla="*/ 621230 h 638185"/>
                <a:gd name="connsiteX266" fmla="*/ 721700 w 821093"/>
                <a:gd name="connsiteY266" fmla="*/ 611229 h 638185"/>
                <a:gd name="connsiteX267" fmla="*/ 721700 w 821093"/>
                <a:gd name="connsiteY267" fmla="*/ 611229 h 638185"/>
                <a:gd name="connsiteX268" fmla="*/ 725033 w 821093"/>
                <a:gd name="connsiteY268" fmla="*/ 601780 h 638185"/>
                <a:gd name="connsiteX269" fmla="*/ 739026 w 821093"/>
                <a:gd name="connsiteY269" fmla="*/ 592484 h 638185"/>
                <a:gd name="connsiteX270" fmla="*/ 749065 w 821093"/>
                <a:gd name="connsiteY270" fmla="*/ 593141 h 638185"/>
                <a:gd name="connsiteX271" fmla="*/ 749151 w 821093"/>
                <a:gd name="connsiteY271" fmla="*/ 593227 h 638185"/>
                <a:gd name="connsiteX272" fmla="*/ 760035 w 821093"/>
                <a:gd name="connsiteY272" fmla="*/ 593229 h 638185"/>
                <a:gd name="connsiteX273" fmla="*/ 760038 w 821093"/>
                <a:gd name="connsiteY273" fmla="*/ 593227 h 638185"/>
                <a:gd name="connsiteX274" fmla="*/ 776087 w 821093"/>
                <a:gd name="connsiteY274" fmla="*/ 577186 h 638185"/>
                <a:gd name="connsiteX275" fmla="*/ 776087 w 821093"/>
                <a:gd name="connsiteY275" fmla="*/ 566290 h 638185"/>
                <a:gd name="connsiteX276" fmla="*/ 776011 w 821093"/>
                <a:gd name="connsiteY276" fmla="*/ 566214 h 638185"/>
                <a:gd name="connsiteX277" fmla="*/ 775335 w 821093"/>
                <a:gd name="connsiteY277" fmla="*/ 556146 h 638185"/>
                <a:gd name="connsiteX278" fmla="*/ 781917 w 821093"/>
                <a:gd name="connsiteY278" fmla="*/ 546459 h 638185"/>
                <a:gd name="connsiteX279" fmla="*/ 791547 w 821093"/>
                <a:gd name="connsiteY279" fmla="*/ 543335 h 638185"/>
                <a:gd name="connsiteX280" fmla="*/ 791642 w 821093"/>
                <a:gd name="connsiteY280" fmla="*/ 543335 h 638185"/>
                <a:gd name="connsiteX281" fmla="*/ 801776 w 821093"/>
                <a:gd name="connsiteY281" fmla="*/ 539315 h 638185"/>
                <a:gd name="connsiteX282" fmla="*/ 810768 w 821093"/>
                <a:gd name="connsiteY282" fmla="*/ 518484 h 638185"/>
                <a:gd name="connsiteX283" fmla="*/ 806748 w 821093"/>
                <a:gd name="connsiteY283" fmla="*/ 508359 h 638185"/>
                <a:gd name="connsiteX284" fmla="*/ 806748 w 821093"/>
                <a:gd name="connsiteY284" fmla="*/ 508359 h 638185"/>
                <a:gd name="connsiteX285" fmla="*/ 802434 w 821093"/>
                <a:gd name="connsiteY285" fmla="*/ 499301 h 638185"/>
                <a:gd name="connsiteX286" fmla="*/ 805834 w 821093"/>
                <a:gd name="connsiteY286" fmla="*/ 482918 h 638185"/>
                <a:gd name="connsiteX287" fmla="*/ 813387 w 821093"/>
                <a:gd name="connsiteY287" fmla="*/ 476250 h 638185"/>
                <a:gd name="connsiteX288" fmla="*/ 813387 w 821093"/>
                <a:gd name="connsiteY288" fmla="*/ 476250 h 638185"/>
                <a:gd name="connsiteX289" fmla="*/ 821093 w 821093"/>
                <a:gd name="connsiteY289" fmla="*/ 468544 h 638185"/>
                <a:gd name="connsiteX290" fmla="*/ 821093 w 821093"/>
                <a:gd name="connsiteY290" fmla="*/ 445856 h 638185"/>
                <a:gd name="connsiteX291" fmla="*/ 813397 w 821093"/>
                <a:gd name="connsiteY291" fmla="*/ 438150 h 638185"/>
                <a:gd name="connsiteX292" fmla="*/ 180994 w 821093"/>
                <a:gd name="connsiteY292" fmla="*/ 518998 h 638185"/>
                <a:gd name="connsiteX293" fmla="*/ 119167 w 821093"/>
                <a:gd name="connsiteY293" fmla="*/ 457229 h 638185"/>
                <a:gd name="connsiteX294" fmla="*/ 180937 w 821093"/>
                <a:gd name="connsiteY294" fmla="*/ 395402 h 638185"/>
                <a:gd name="connsiteX295" fmla="*/ 242764 w 821093"/>
                <a:gd name="connsiteY295" fmla="*/ 457171 h 638185"/>
                <a:gd name="connsiteX296" fmla="*/ 242764 w 821093"/>
                <a:gd name="connsiteY296" fmla="*/ 457200 h 638185"/>
                <a:gd name="connsiteX297" fmla="*/ 180994 w 821093"/>
                <a:gd name="connsiteY297" fmla="*/ 518998 h 638185"/>
                <a:gd name="connsiteX298" fmla="*/ 445789 w 821093"/>
                <a:gd name="connsiteY298" fmla="*/ 101860 h 638185"/>
                <a:gd name="connsiteX299" fmla="*/ 445789 w 821093"/>
                <a:gd name="connsiteY299" fmla="*/ 38100 h 638185"/>
                <a:gd name="connsiteX300" fmla="*/ 530562 w 821093"/>
                <a:gd name="connsiteY300" fmla="*/ 38100 h 638185"/>
                <a:gd name="connsiteX301" fmla="*/ 544182 w 821093"/>
                <a:gd name="connsiteY301" fmla="*/ 46187 h 638185"/>
                <a:gd name="connsiteX302" fmla="*/ 574548 w 821093"/>
                <a:gd name="connsiteY302" fmla="*/ 101851 h 638185"/>
                <a:gd name="connsiteX303" fmla="*/ 445789 w 821093"/>
                <a:gd name="connsiteY303" fmla="*/ 101851 h 638185"/>
                <a:gd name="connsiteX304" fmla="*/ 445789 w 821093"/>
                <a:gd name="connsiteY304" fmla="*/ 101860 h 638185"/>
                <a:gd name="connsiteX305" fmla="*/ 640099 w 821093"/>
                <a:gd name="connsiteY305" fmla="*/ 518998 h 638185"/>
                <a:gd name="connsiteX306" fmla="*/ 578329 w 821093"/>
                <a:gd name="connsiteY306" fmla="*/ 457171 h 638185"/>
                <a:gd name="connsiteX307" fmla="*/ 640156 w 821093"/>
                <a:gd name="connsiteY307" fmla="*/ 395402 h 638185"/>
                <a:gd name="connsiteX308" fmla="*/ 701926 w 821093"/>
                <a:gd name="connsiteY308" fmla="*/ 457200 h 638185"/>
                <a:gd name="connsiteX309" fmla="*/ 640099 w 821093"/>
                <a:gd name="connsiteY309" fmla="*/ 518998 h 638185"/>
                <a:gd name="connsiteX0" fmla="*/ 813397 w 821093"/>
                <a:gd name="connsiteY0" fmla="*/ 426044 h 626079"/>
                <a:gd name="connsiteX1" fmla="*/ 813397 w 821093"/>
                <a:gd name="connsiteY1" fmla="*/ 426044 h 626079"/>
                <a:gd name="connsiteX2" fmla="*/ 805777 w 821093"/>
                <a:gd name="connsiteY2" fmla="*/ 419377 h 626079"/>
                <a:gd name="connsiteX3" fmla="*/ 803520 w 821093"/>
                <a:gd name="connsiteY3" fmla="*/ 407880 h 626079"/>
                <a:gd name="connsiteX4" fmla="*/ 808130 w 821093"/>
                <a:gd name="connsiteY4" fmla="*/ 398879 h 626079"/>
                <a:gd name="connsiteX5" fmla="*/ 808196 w 821093"/>
                <a:gd name="connsiteY5" fmla="*/ 398879 h 626079"/>
                <a:gd name="connsiteX6" fmla="*/ 812502 w 821093"/>
                <a:gd name="connsiteY6" fmla="*/ 388897 h 626079"/>
                <a:gd name="connsiteX7" fmla="*/ 804129 w 821093"/>
                <a:gd name="connsiteY7" fmla="*/ 367808 h 626079"/>
                <a:gd name="connsiteX8" fmla="*/ 794128 w 821093"/>
                <a:gd name="connsiteY8" fmla="*/ 363493 h 626079"/>
                <a:gd name="connsiteX9" fmla="*/ 794128 w 821093"/>
                <a:gd name="connsiteY9" fmla="*/ 363493 h 626079"/>
                <a:gd name="connsiteX10" fmla="*/ 784679 w 821093"/>
                <a:gd name="connsiteY10" fmla="*/ 360160 h 626079"/>
                <a:gd name="connsiteX11" fmla="*/ 775383 w 821093"/>
                <a:gd name="connsiteY11" fmla="*/ 346167 h 626079"/>
                <a:gd name="connsiteX12" fmla="*/ 776040 w 821093"/>
                <a:gd name="connsiteY12" fmla="*/ 336128 h 626079"/>
                <a:gd name="connsiteX13" fmla="*/ 776126 w 821093"/>
                <a:gd name="connsiteY13" fmla="*/ 336042 h 626079"/>
                <a:gd name="connsiteX14" fmla="*/ 776126 w 821093"/>
                <a:gd name="connsiteY14" fmla="*/ 325146 h 626079"/>
                <a:gd name="connsiteX15" fmla="*/ 760114 w 821093"/>
                <a:gd name="connsiteY15" fmla="*/ 309106 h 626079"/>
                <a:gd name="connsiteX16" fmla="*/ 749230 w 821093"/>
                <a:gd name="connsiteY16" fmla="*/ 309103 h 626079"/>
                <a:gd name="connsiteX17" fmla="*/ 749227 w 821093"/>
                <a:gd name="connsiteY17" fmla="*/ 309106 h 626079"/>
                <a:gd name="connsiteX18" fmla="*/ 749151 w 821093"/>
                <a:gd name="connsiteY18" fmla="*/ 309182 h 626079"/>
                <a:gd name="connsiteX19" fmla="*/ 739083 w 821093"/>
                <a:gd name="connsiteY19" fmla="*/ 309858 h 626079"/>
                <a:gd name="connsiteX20" fmla="*/ 729396 w 821093"/>
                <a:gd name="connsiteY20" fmla="*/ 303276 h 626079"/>
                <a:gd name="connsiteX21" fmla="*/ 726310 w 821093"/>
                <a:gd name="connsiteY21" fmla="*/ 293675 h 626079"/>
                <a:gd name="connsiteX22" fmla="*/ 726310 w 821093"/>
                <a:gd name="connsiteY22" fmla="*/ 293570 h 626079"/>
                <a:gd name="connsiteX23" fmla="*/ 722290 w 821093"/>
                <a:gd name="connsiteY23" fmla="*/ 283445 h 626079"/>
                <a:gd name="connsiteX24" fmla="*/ 701459 w 821093"/>
                <a:gd name="connsiteY24" fmla="*/ 274444 h 626079"/>
                <a:gd name="connsiteX25" fmla="*/ 691334 w 821093"/>
                <a:gd name="connsiteY25" fmla="*/ 278464 h 626079"/>
                <a:gd name="connsiteX26" fmla="*/ 691334 w 821093"/>
                <a:gd name="connsiteY26" fmla="*/ 278464 h 626079"/>
                <a:gd name="connsiteX27" fmla="*/ 682276 w 821093"/>
                <a:gd name="connsiteY27" fmla="*/ 282779 h 626079"/>
                <a:gd name="connsiteX28" fmla="*/ 665798 w 821093"/>
                <a:gd name="connsiteY28" fmla="*/ 279397 h 626079"/>
                <a:gd name="connsiteX29" fmla="*/ 659130 w 821093"/>
                <a:gd name="connsiteY29" fmla="*/ 271834 h 626079"/>
                <a:gd name="connsiteX30" fmla="*/ 659130 w 821093"/>
                <a:gd name="connsiteY30" fmla="*/ 271834 h 626079"/>
                <a:gd name="connsiteX31" fmla="*/ 651472 w 821093"/>
                <a:gd name="connsiteY31" fmla="*/ 264119 h 626079"/>
                <a:gd name="connsiteX32" fmla="*/ 628774 w 821093"/>
                <a:gd name="connsiteY32" fmla="*/ 264119 h 626079"/>
                <a:gd name="connsiteX33" fmla="*/ 621078 w 821093"/>
                <a:gd name="connsiteY33" fmla="*/ 271825 h 626079"/>
                <a:gd name="connsiteX34" fmla="*/ 621078 w 821093"/>
                <a:gd name="connsiteY34" fmla="*/ 271825 h 626079"/>
                <a:gd name="connsiteX35" fmla="*/ 614410 w 821093"/>
                <a:gd name="connsiteY35" fmla="*/ 279445 h 626079"/>
                <a:gd name="connsiteX36" fmla="*/ 602913 w 821093"/>
                <a:gd name="connsiteY36" fmla="*/ 281712 h 626079"/>
                <a:gd name="connsiteX37" fmla="*/ 601447 w 821093"/>
                <a:gd name="connsiteY37" fmla="*/ 281788 h 626079"/>
                <a:gd name="connsiteX38" fmla="*/ 582987 w 821093"/>
                <a:gd name="connsiteY38" fmla="*/ 214084 h 626079"/>
                <a:gd name="connsiteX39" fmla="*/ 677056 w 821093"/>
                <a:gd name="connsiteY39" fmla="*/ 214084 h 626079"/>
                <a:gd name="connsiteX40" fmla="*/ 712575 w 821093"/>
                <a:gd name="connsiteY40" fmla="*/ 249603 h 626079"/>
                <a:gd name="connsiteX41" fmla="*/ 721452 w 821093"/>
                <a:gd name="connsiteY41" fmla="*/ 258480 h 626079"/>
                <a:gd name="connsiteX42" fmla="*/ 783612 w 821093"/>
                <a:gd name="connsiteY42" fmla="*/ 258480 h 626079"/>
                <a:gd name="connsiteX43" fmla="*/ 801367 w 821093"/>
                <a:gd name="connsiteY43" fmla="*/ 240745 h 626079"/>
                <a:gd name="connsiteX44" fmla="*/ 801367 w 821093"/>
                <a:gd name="connsiteY44" fmla="*/ 240726 h 626079"/>
                <a:gd name="connsiteX45" fmla="*/ 801367 w 821093"/>
                <a:gd name="connsiteY45" fmla="*/ 222952 h 626079"/>
                <a:gd name="connsiteX46" fmla="*/ 783622 w 821093"/>
                <a:gd name="connsiteY46" fmla="*/ 205188 h 626079"/>
                <a:gd name="connsiteX47" fmla="*/ 783612 w 821093"/>
                <a:gd name="connsiteY47" fmla="*/ 205188 h 626079"/>
                <a:gd name="connsiteX48" fmla="*/ 783612 w 821093"/>
                <a:gd name="connsiteY48" fmla="*/ 196806 h 626079"/>
                <a:gd name="connsiteX49" fmla="*/ 713613 w 821093"/>
                <a:gd name="connsiteY49" fmla="*/ 110538 h 626079"/>
                <a:gd name="connsiteX50" fmla="*/ 618363 w 821093"/>
                <a:gd name="connsiteY50" fmla="*/ 90488 h 626079"/>
                <a:gd name="connsiteX51" fmla="*/ 577644 w 821093"/>
                <a:gd name="connsiteY51" fmla="*/ 15850 h 626079"/>
                <a:gd name="connsiteX52" fmla="*/ 554374 w 821093"/>
                <a:gd name="connsiteY52" fmla="*/ 95051 h 626079"/>
                <a:gd name="connsiteX53" fmla="*/ 382790 w 821093"/>
                <a:gd name="connsiteY53" fmla="*/ 16469 h 626079"/>
                <a:gd name="connsiteX54" fmla="*/ 372789 w 821093"/>
                <a:gd name="connsiteY54" fmla="*/ 1734 h 626079"/>
                <a:gd name="connsiteX55" fmla="*/ 352025 w 821093"/>
                <a:gd name="connsiteY55" fmla="*/ 98632 h 626079"/>
                <a:gd name="connsiteX56" fmla="*/ 73247 w 821093"/>
                <a:gd name="connsiteY56" fmla="*/ 98632 h 626079"/>
                <a:gd name="connsiteX57" fmla="*/ 37729 w 821093"/>
                <a:gd name="connsiteY57" fmla="*/ 134150 h 626079"/>
                <a:gd name="connsiteX58" fmla="*/ 37729 w 821093"/>
                <a:gd name="connsiteY58" fmla="*/ 240707 h 626079"/>
                <a:gd name="connsiteX59" fmla="*/ 55483 w 821093"/>
                <a:gd name="connsiteY59" fmla="*/ 258461 h 626079"/>
                <a:gd name="connsiteX60" fmla="*/ 55493 w 821093"/>
                <a:gd name="connsiteY60" fmla="*/ 258461 h 626079"/>
                <a:gd name="connsiteX61" fmla="*/ 108766 w 821093"/>
                <a:gd name="connsiteY61" fmla="*/ 258461 h 626079"/>
                <a:gd name="connsiteX62" fmla="*/ 108766 w 821093"/>
                <a:gd name="connsiteY62" fmla="*/ 249584 h 626079"/>
                <a:gd name="connsiteX63" fmla="*/ 144285 w 821093"/>
                <a:gd name="connsiteY63" fmla="*/ 214065 h 626079"/>
                <a:gd name="connsiteX64" fmla="*/ 238068 w 821093"/>
                <a:gd name="connsiteY64" fmla="*/ 214065 h 626079"/>
                <a:gd name="connsiteX65" fmla="*/ 219532 w 821093"/>
                <a:gd name="connsiteY65" fmla="*/ 282055 h 626079"/>
                <a:gd name="connsiteX66" fmla="*/ 206645 w 821093"/>
                <a:gd name="connsiteY66" fmla="*/ 279407 h 626079"/>
                <a:gd name="connsiteX67" fmla="*/ 199977 w 821093"/>
                <a:gd name="connsiteY67" fmla="*/ 271853 h 626079"/>
                <a:gd name="connsiteX68" fmla="*/ 199977 w 821093"/>
                <a:gd name="connsiteY68" fmla="*/ 271853 h 626079"/>
                <a:gd name="connsiteX69" fmla="*/ 192319 w 821093"/>
                <a:gd name="connsiteY69" fmla="*/ 264119 h 626079"/>
                <a:gd name="connsiteX70" fmla="*/ 169621 w 821093"/>
                <a:gd name="connsiteY70" fmla="*/ 264119 h 626079"/>
                <a:gd name="connsiteX71" fmla="*/ 161915 w 821093"/>
                <a:gd name="connsiteY71" fmla="*/ 271825 h 626079"/>
                <a:gd name="connsiteX72" fmla="*/ 161915 w 821093"/>
                <a:gd name="connsiteY72" fmla="*/ 271825 h 626079"/>
                <a:gd name="connsiteX73" fmla="*/ 155296 w 821093"/>
                <a:gd name="connsiteY73" fmla="*/ 279445 h 626079"/>
                <a:gd name="connsiteX74" fmla="*/ 143789 w 821093"/>
                <a:gd name="connsiteY74" fmla="*/ 281712 h 626079"/>
                <a:gd name="connsiteX75" fmla="*/ 134788 w 821093"/>
                <a:gd name="connsiteY75" fmla="*/ 277102 h 626079"/>
                <a:gd name="connsiteX76" fmla="*/ 134788 w 821093"/>
                <a:gd name="connsiteY76" fmla="*/ 277035 h 626079"/>
                <a:gd name="connsiteX77" fmla="*/ 124797 w 821093"/>
                <a:gd name="connsiteY77" fmla="*/ 272692 h 626079"/>
                <a:gd name="connsiteX78" fmla="*/ 103708 w 821093"/>
                <a:gd name="connsiteY78" fmla="*/ 281064 h 626079"/>
                <a:gd name="connsiteX79" fmla="*/ 99393 w 821093"/>
                <a:gd name="connsiteY79" fmla="*/ 291065 h 626079"/>
                <a:gd name="connsiteX80" fmla="*/ 99393 w 821093"/>
                <a:gd name="connsiteY80" fmla="*/ 291065 h 626079"/>
                <a:gd name="connsiteX81" fmla="*/ 96060 w 821093"/>
                <a:gd name="connsiteY81" fmla="*/ 300514 h 626079"/>
                <a:gd name="connsiteX82" fmla="*/ 82067 w 821093"/>
                <a:gd name="connsiteY82" fmla="*/ 309810 h 626079"/>
                <a:gd name="connsiteX83" fmla="*/ 72028 w 821093"/>
                <a:gd name="connsiteY83" fmla="*/ 309153 h 626079"/>
                <a:gd name="connsiteX84" fmla="*/ 71942 w 821093"/>
                <a:gd name="connsiteY84" fmla="*/ 309068 h 626079"/>
                <a:gd name="connsiteX85" fmla="*/ 61058 w 821093"/>
                <a:gd name="connsiteY85" fmla="*/ 309065 h 626079"/>
                <a:gd name="connsiteX86" fmla="*/ 61055 w 821093"/>
                <a:gd name="connsiteY86" fmla="*/ 309068 h 626079"/>
                <a:gd name="connsiteX87" fmla="*/ 44977 w 821093"/>
                <a:gd name="connsiteY87" fmla="*/ 325146 h 626079"/>
                <a:gd name="connsiteX88" fmla="*/ 44977 w 821093"/>
                <a:gd name="connsiteY88" fmla="*/ 336042 h 626079"/>
                <a:gd name="connsiteX89" fmla="*/ 45053 w 821093"/>
                <a:gd name="connsiteY89" fmla="*/ 336118 h 626079"/>
                <a:gd name="connsiteX90" fmla="*/ 45739 w 821093"/>
                <a:gd name="connsiteY90" fmla="*/ 346186 h 626079"/>
                <a:gd name="connsiteX91" fmla="*/ 39157 w 821093"/>
                <a:gd name="connsiteY91" fmla="*/ 355873 h 626079"/>
                <a:gd name="connsiteX92" fmla="*/ 29547 w 821093"/>
                <a:gd name="connsiteY92" fmla="*/ 358959 h 626079"/>
                <a:gd name="connsiteX93" fmla="*/ 29451 w 821093"/>
                <a:gd name="connsiteY93" fmla="*/ 358912 h 626079"/>
                <a:gd name="connsiteX94" fmla="*/ 19317 w 821093"/>
                <a:gd name="connsiteY94" fmla="*/ 362931 h 626079"/>
                <a:gd name="connsiteX95" fmla="*/ 10325 w 821093"/>
                <a:gd name="connsiteY95" fmla="*/ 383763 h 626079"/>
                <a:gd name="connsiteX96" fmla="*/ 14307 w 821093"/>
                <a:gd name="connsiteY96" fmla="*/ 393888 h 626079"/>
                <a:gd name="connsiteX97" fmla="*/ 14307 w 821093"/>
                <a:gd name="connsiteY97" fmla="*/ 393888 h 626079"/>
                <a:gd name="connsiteX98" fmla="*/ 18621 w 821093"/>
                <a:gd name="connsiteY98" fmla="*/ 402946 h 626079"/>
                <a:gd name="connsiteX99" fmla="*/ 15259 w 821093"/>
                <a:gd name="connsiteY99" fmla="*/ 419377 h 626079"/>
                <a:gd name="connsiteX100" fmla="*/ 7706 w 821093"/>
                <a:gd name="connsiteY100" fmla="*/ 426044 h 626079"/>
                <a:gd name="connsiteX101" fmla="*/ 7706 w 821093"/>
                <a:gd name="connsiteY101" fmla="*/ 426044 h 626079"/>
                <a:gd name="connsiteX102" fmla="*/ 0 w 821093"/>
                <a:gd name="connsiteY102" fmla="*/ 433750 h 626079"/>
                <a:gd name="connsiteX103" fmla="*/ 0 w 821093"/>
                <a:gd name="connsiteY103" fmla="*/ 456438 h 626079"/>
                <a:gd name="connsiteX104" fmla="*/ 7696 w 821093"/>
                <a:gd name="connsiteY104" fmla="*/ 464144 h 626079"/>
                <a:gd name="connsiteX105" fmla="*/ 7696 w 821093"/>
                <a:gd name="connsiteY105" fmla="*/ 464144 h 626079"/>
                <a:gd name="connsiteX106" fmla="*/ 15316 w 821093"/>
                <a:gd name="connsiteY106" fmla="*/ 470812 h 626079"/>
                <a:gd name="connsiteX107" fmla="*/ 17574 w 821093"/>
                <a:gd name="connsiteY107" fmla="*/ 482308 h 626079"/>
                <a:gd name="connsiteX108" fmla="*/ 12964 w 821093"/>
                <a:gd name="connsiteY108" fmla="*/ 491309 h 626079"/>
                <a:gd name="connsiteX109" fmla="*/ 12897 w 821093"/>
                <a:gd name="connsiteY109" fmla="*/ 491309 h 626079"/>
                <a:gd name="connsiteX110" fmla="*/ 8592 w 821093"/>
                <a:gd name="connsiteY110" fmla="*/ 501292 h 626079"/>
                <a:gd name="connsiteX111" fmla="*/ 16964 w 821093"/>
                <a:gd name="connsiteY111" fmla="*/ 522380 h 626079"/>
                <a:gd name="connsiteX112" fmla="*/ 26965 w 821093"/>
                <a:gd name="connsiteY112" fmla="*/ 526695 h 626079"/>
                <a:gd name="connsiteX113" fmla="*/ 26965 w 821093"/>
                <a:gd name="connsiteY113" fmla="*/ 526695 h 626079"/>
                <a:gd name="connsiteX114" fmla="*/ 36414 w 821093"/>
                <a:gd name="connsiteY114" fmla="*/ 530028 h 626079"/>
                <a:gd name="connsiteX115" fmla="*/ 45710 w 821093"/>
                <a:gd name="connsiteY115" fmla="*/ 544021 h 626079"/>
                <a:gd name="connsiteX116" fmla="*/ 45053 w 821093"/>
                <a:gd name="connsiteY116" fmla="*/ 554060 h 626079"/>
                <a:gd name="connsiteX117" fmla="*/ 44968 w 821093"/>
                <a:gd name="connsiteY117" fmla="*/ 554146 h 626079"/>
                <a:gd name="connsiteX118" fmla="*/ 44968 w 821093"/>
                <a:gd name="connsiteY118" fmla="*/ 565042 h 626079"/>
                <a:gd name="connsiteX119" fmla="*/ 61017 w 821093"/>
                <a:gd name="connsiteY119" fmla="*/ 581082 h 626079"/>
                <a:gd name="connsiteX120" fmla="*/ 71901 w 821093"/>
                <a:gd name="connsiteY120" fmla="*/ 581085 h 626079"/>
                <a:gd name="connsiteX121" fmla="*/ 71904 w 821093"/>
                <a:gd name="connsiteY121" fmla="*/ 581082 h 626079"/>
                <a:gd name="connsiteX122" fmla="*/ 71980 w 821093"/>
                <a:gd name="connsiteY122" fmla="*/ 581006 h 626079"/>
                <a:gd name="connsiteX123" fmla="*/ 82048 w 821093"/>
                <a:gd name="connsiteY123" fmla="*/ 580330 h 626079"/>
                <a:gd name="connsiteX124" fmla="*/ 91735 w 821093"/>
                <a:gd name="connsiteY124" fmla="*/ 586912 h 626079"/>
                <a:gd name="connsiteX125" fmla="*/ 94821 w 821093"/>
                <a:gd name="connsiteY125" fmla="*/ 596513 h 626079"/>
                <a:gd name="connsiteX126" fmla="*/ 94821 w 821093"/>
                <a:gd name="connsiteY126" fmla="*/ 596618 h 626079"/>
                <a:gd name="connsiteX127" fmla="*/ 98841 w 821093"/>
                <a:gd name="connsiteY127" fmla="*/ 606743 h 626079"/>
                <a:gd name="connsiteX128" fmla="*/ 119672 w 821093"/>
                <a:gd name="connsiteY128" fmla="*/ 615744 h 626079"/>
                <a:gd name="connsiteX129" fmla="*/ 129797 w 821093"/>
                <a:gd name="connsiteY129" fmla="*/ 611724 h 626079"/>
                <a:gd name="connsiteX130" fmla="*/ 129797 w 821093"/>
                <a:gd name="connsiteY130" fmla="*/ 611724 h 626079"/>
                <a:gd name="connsiteX131" fmla="*/ 138855 w 821093"/>
                <a:gd name="connsiteY131" fmla="*/ 607410 h 626079"/>
                <a:gd name="connsiteX132" fmla="*/ 155334 w 821093"/>
                <a:gd name="connsiteY132" fmla="*/ 610791 h 626079"/>
                <a:gd name="connsiteX133" fmla="*/ 161954 w 821093"/>
                <a:gd name="connsiteY133" fmla="*/ 618354 h 626079"/>
                <a:gd name="connsiteX134" fmla="*/ 161954 w 821093"/>
                <a:gd name="connsiteY134" fmla="*/ 618354 h 626079"/>
                <a:gd name="connsiteX135" fmla="*/ 169659 w 821093"/>
                <a:gd name="connsiteY135" fmla="*/ 626060 h 626079"/>
                <a:gd name="connsiteX136" fmla="*/ 192357 w 821093"/>
                <a:gd name="connsiteY136" fmla="*/ 626060 h 626079"/>
                <a:gd name="connsiteX137" fmla="*/ 200054 w 821093"/>
                <a:gd name="connsiteY137" fmla="*/ 618354 h 626079"/>
                <a:gd name="connsiteX138" fmla="*/ 200054 w 821093"/>
                <a:gd name="connsiteY138" fmla="*/ 618354 h 626079"/>
                <a:gd name="connsiteX139" fmla="*/ 206721 w 821093"/>
                <a:gd name="connsiteY139" fmla="*/ 610734 h 626079"/>
                <a:gd name="connsiteX140" fmla="*/ 218218 w 821093"/>
                <a:gd name="connsiteY140" fmla="*/ 608467 h 626079"/>
                <a:gd name="connsiteX141" fmla="*/ 227219 w 821093"/>
                <a:gd name="connsiteY141" fmla="*/ 613077 h 626079"/>
                <a:gd name="connsiteX142" fmla="*/ 227219 w 821093"/>
                <a:gd name="connsiteY142" fmla="*/ 613144 h 626079"/>
                <a:gd name="connsiteX143" fmla="*/ 237220 w 821093"/>
                <a:gd name="connsiteY143" fmla="*/ 617468 h 626079"/>
                <a:gd name="connsiteX144" fmla="*/ 258308 w 821093"/>
                <a:gd name="connsiteY144" fmla="*/ 609096 h 626079"/>
                <a:gd name="connsiteX145" fmla="*/ 262639 w 821093"/>
                <a:gd name="connsiteY145" fmla="*/ 599110 h 626079"/>
                <a:gd name="connsiteX146" fmla="*/ 262633 w 821093"/>
                <a:gd name="connsiteY146" fmla="*/ 599094 h 626079"/>
                <a:gd name="connsiteX147" fmla="*/ 262633 w 821093"/>
                <a:gd name="connsiteY147" fmla="*/ 599094 h 626079"/>
                <a:gd name="connsiteX148" fmla="*/ 265976 w 821093"/>
                <a:gd name="connsiteY148" fmla="*/ 589645 h 626079"/>
                <a:gd name="connsiteX149" fmla="*/ 279968 w 821093"/>
                <a:gd name="connsiteY149" fmla="*/ 580349 h 626079"/>
                <a:gd name="connsiteX150" fmla="*/ 290008 w 821093"/>
                <a:gd name="connsiteY150" fmla="*/ 581006 h 626079"/>
                <a:gd name="connsiteX151" fmla="*/ 290093 w 821093"/>
                <a:gd name="connsiteY151" fmla="*/ 581092 h 626079"/>
                <a:gd name="connsiteX152" fmla="*/ 300978 w 821093"/>
                <a:gd name="connsiteY152" fmla="*/ 581095 h 626079"/>
                <a:gd name="connsiteX153" fmla="*/ 300981 w 821093"/>
                <a:gd name="connsiteY153" fmla="*/ 581092 h 626079"/>
                <a:gd name="connsiteX154" fmla="*/ 317030 w 821093"/>
                <a:gd name="connsiteY154" fmla="*/ 565052 h 626079"/>
                <a:gd name="connsiteX155" fmla="*/ 317030 w 821093"/>
                <a:gd name="connsiteY155" fmla="*/ 554155 h 626079"/>
                <a:gd name="connsiteX156" fmla="*/ 316954 w 821093"/>
                <a:gd name="connsiteY156" fmla="*/ 554079 h 626079"/>
                <a:gd name="connsiteX157" fmla="*/ 316278 w 821093"/>
                <a:gd name="connsiteY157" fmla="*/ 544011 h 626079"/>
                <a:gd name="connsiteX158" fmla="*/ 322850 w 821093"/>
                <a:gd name="connsiteY158" fmla="*/ 534324 h 626079"/>
                <a:gd name="connsiteX159" fmla="*/ 332451 w 821093"/>
                <a:gd name="connsiteY159" fmla="*/ 531238 h 626079"/>
                <a:gd name="connsiteX160" fmla="*/ 332556 w 821093"/>
                <a:gd name="connsiteY160" fmla="*/ 531238 h 626079"/>
                <a:gd name="connsiteX161" fmla="*/ 342681 w 821093"/>
                <a:gd name="connsiteY161" fmla="*/ 527219 h 626079"/>
                <a:gd name="connsiteX162" fmla="*/ 351682 w 821093"/>
                <a:gd name="connsiteY162" fmla="*/ 506387 h 626079"/>
                <a:gd name="connsiteX163" fmla="*/ 347663 w 821093"/>
                <a:gd name="connsiteY163" fmla="*/ 496262 h 626079"/>
                <a:gd name="connsiteX164" fmla="*/ 343338 w 821093"/>
                <a:gd name="connsiteY164" fmla="*/ 487204 h 626079"/>
                <a:gd name="connsiteX165" fmla="*/ 346720 w 821093"/>
                <a:gd name="connsiteY165" fmla="*/ 470735 h 626079"/>
                <a:gd name="connsiteX166" fmla="*/ 354282 w 821093"/>
                <a:gd name="connsiteY166" fmla="*/ 464068 h 626079"/>
                <a:gd name="connsiteX167" fmla="*/ 354282 w 821093"/>
                <a:gd name="connsiteY167" fmla="*/ 464068 h 626079"/>
                <a:gd name="connsiteX168" fmla="*/ 361979 w 821093"/>
                <a:gd name="connsiteY168" fmla="*/ 456362 h 626079"/>
                <a:gd name="connsiteX169" fmla="*/ 361979 w 821093"/>
                <a:gd name="connsiteY169" fmla="*/ 433750 h 626079"/>
                <a:gd name="connsiteX170" fmla="*/ 354273 w 821093"/>
                <a:gd name="connsiteY170" fmla="*/ 426044 h 626079"/>
                <a:gd name="connsiteX171" fmla="*/ 354244 w 821093"/>
                <a:gd name="connsiteY171" fmla="*/ 426044 h 626079"/>
                <a:gd name="connsiteX172" fmla="*/ 354244 w 821093"/>
                <a:gd name="connsiteY172" fmla="*/ 426044 h 626079"/>
                <a:gd name="connsiteX173" fmla="*/ 346624 w 821093"/>
                <a:gd name="connsiteY173" fmla="*/ 419377 h 626079"/>
                <a:gd name="connsiteX174" fmla="*/ 344357 w 821093"/>
                <a:gd name="connsiteY174" fmla="*/ 407880 h 626079"/>
                <a:gd name="connsiteX175" fmla="*/ 348967 w 821093"/>
                <a:gd name="connsiteY175" fmla="*/ 398879 h 626079"/>
                <a:gd name="connsiteX176" fmla="*/ 349044 w 821093"/>
                <a:gd name="connsiteY176" fmla="*/ 398879 h 626079"/>
                <a:gd name="connsiteX177" fmla="*/ 353399 w 821093"/>
                <a:gd name="connsiteY177" fmla="*/ 388904 h 626079"/>
                <a:gd name="connsiteX178" fmla="*/ 353397 w 821093"/>
                <a:gd name="connsiteY178" fmla="*/ 388897 h 626079"/>
                <a:gd name="connsiteX179" fmla="*/ 345024 w 821093"/>
                <a:gd name="connsiteY179" fmla="*/ 367808 h 626079"/>
                <a:gd name="connsiteX180" fmla="*/ 335023 w 821093"/>
                <a:gd name="connsiteY180" fmla="*/ 363493 h 626079"/>
                <a:gd name="connsiteX181" fmla="*/ 335023 w 821093"/>
                <a:gd name="connsiteY181" fmla="*/ 363493 h 626079"/>
                <a:gd name="connsiteX182" fmla="*/ 325574 w 821093"/>
                <a:gd name="connsiteY182" fmla="*/ 360160 h 626079"/>
                <a:gd name="connsiteX183" fmla="*/ 316278 w 821093"/>
                <a:gd name="connsiteY183" fmla="*/ 346167 h 626079"/>
                <a:gd name="connsiteX184" fmla="*/ 316944 w 821093"/>
                <a:gd name="connsiteY184" fmla="*/ 336128 h 626079"/>
                <a:gd name="connsiteX185" fmla="*/ 317030 w 821093"/>
                <a:gd name="connsiteY185" fmla="*/ 336042 h 626079"/>
                <a:gd name="connsiteX186" fmla="*/ 317030 w 821093"/>
                <a:gd name="connsiteY186" fmla="*/ 325146 h 626079"/>
                <a:gd name="connsiteX187" fmla="*/ 300914 w 821093"/>
                <a:gd name="connsiteY187" fmla="*/ 309106 h 626079"/>
                <a:gd name="connsiteX188" fmla="*/ 290030 w 821093"/>
                <a:gd name="connsiteY188" fmla="*/ 309103 h 626079"/>
                <a:gd name="connsiteX189" fmla="*/ 290027 w 821093"/>
                <a:gd name="connsiteY189" fmla="*/ 309106 h 626079"/>
                <a:gd name="connsiteX190" fmla="*/ 289951 w 821093"/>
                <a:gd name="connsiteY190" fmla="*/ 309182 h 626079"/>
                <a:gd name="connsiteX191" fmla="*/ 279873 w 821093"/>
                <a:gd name="connsiteY191" fmla="*/ 309858 h 626079"/>
                <a:gd name="connsiteX192" fmla="*/ 272548 w 821093"/>
                <a:gd name="connsiteY192" fmla="*/ 304886 h 626079"/>
                <a:gd name="connsiteX193" fmla="*/ 297313 w 821093"/>
                <a:gd name="connsiteY193" fmla="*/ 214065 h 626079"/>
                <a:gd name="connsiteX194" fmla="*/ 304114 w 821093"/>
                <a:gd name="connsiteY194" fmla="*/ 214065 h 626079"/>
                <a:gd name="connsiteX195" fmla="*/ 339633 w 821093"/>
                <a:gd name="connsiteY195" fmla="*/ 249584 h 626079"/>
                <a:gd name="connsiteX196" fmla="*/ 339633 w 821093"/>
                <a:gd name="connsiteY196" fmla="*/ 285074 h 626079"/>
                <a:gd name="connsiteX197" fmla="*/ 366303 w 821093"/>
                <a:gd name="connsiteY197" fmla="*/ 311744 h 626079"/>
                <a:gd name="connsiteX198" fmla="*/ 455095 w 821093"/>
                <a:gd name="connsiteY198" fmla="*/ 311744 h 626079"/>
                <a:gd name="connsiteX199" fmla="*/ 481765 w 821093"/>
                <a:gd name="connsiteY199" fmla="*/ 285074 h 626079"/>
                <a:gd name="connsiteX200" fmla="*/ 481765 w 821093"/>
                <a:gd name="connsiteY200" fmla="*/ 249584 h 626079"/>
                <a:gd name="connsiteX201" fmla="*/ 517227 w 821093"/>
                <a:gd name="connsiteY201" fmla="*/ 214065 h 626079"/>
                <a:gd name="connsiteX202" fmla="*/ 523780 w 821093"/>
                <a:gd name="connsiteY202" fmla="*/ 214065 h 626079"/>
                <a:gd name="connsiteX203" fmla="*/ 548545 w 821093"/>
                <a:gd name="connsiteY203" fmla="*/ 304953 h 626079"/>
                <a:gd name="connsiteX204" fmla="*/ 541172 w 821093"/>
                <a:gd name="connsiteY204" fmla="*/ 309849 h 626079"/>
                <a:gd name="connsiteX205" fmla="*/ 531133 w 821093"/>
                <a:gd name="connsiteY205" fmla="*/ 309191 h 626079"/>
                <a:gd name="connsiteX206" fmla="*/ 531047 w 821093"/>
                <a:gd name="connsiteY206" fmla="*/ 309106 h 626079"/>
                <a:gd name="connsiteX207" fmla="*/ 520163 w 821093"/>
                <a:gd name="connsiteY207" fmla="*/ 309103 h 626079"/>
                <a:gd name="connsiteX208" fmla="*/ 520160 w 821093"/>
                <a:gd name="connsiteY208" fmla="*/ 309106 h 626079"/>
                <a:gd name="connsiteX209" fmla="*/ 504111 w 821093"/>
                <a:gd name="connsiteY209" fmla="*/ 325146 h 626079"/>
                <a:gd name="connsiteX210" fmla="*/ 504111 w 821093"/>
                <a:gd name="connsiteY210" fmla="*/ 336042 h 626079"/>
                <a:gd name="connsiteX211" fmla="*/ 504187 w 821093"/>
                <a:gd name="connsiteY211" fmla="*/ 336118 h 626079"/>
                <a:gd name="connsiteX212" fmla="*/ 504863 w 821093"/>
                <a:gd name="connsiteY212" fmla="*/ 346186 h 626079"/>
                <a:gd name="connsiteX213" fmla="*/ 498291 w 821093"/>
                <a:gd name="connsiteY213" fmla="*/ 355873 h 626079"/>
                <a:gd name="connsiteX214" fmla="*/ 488690 w 821093"/>
                <a:gd name="connsiteY214" fmla="*/ 358959 h 626079"/>
                <a:gd name="connsiteX215" fmla="*/ 488585 w 821093"/>
                <a:gd name="connsiteY215" fmla="*/ 358912 h 626079"/>
                <a:gd name="connsiteX216" fmla="*/ 478460 w 821093"/>
                <a:gd name="connsiteY216" fmla="*/ 362931 h 626079"/>
                <a:gd name="connsiteX217" fmla="*/ 469459 w 821093"/>
                <a:gd name="connsiteY217" fmla="*/ 383763 h 626079"/>
                <a:gd name="connsiteX218" fmla="*/ 473478 w 821093"/>
                <a:gd name="connsiteY218" fmla="*/ 393888 h 626079"/>
                <a:gd name="connsiteX219" fmla="*/ 477803 w 821093"/>
                <a:gd name="connsiteY219" fmla="*/ 402946 h 626079"/>
                <a:gd name="connsiteX220" fmla="*/ 474421 w 821093"/>
                <a:gd name="connsiteY220" fmla="*/ 419415 h 626079"/>
                <a:gd name="connsiteX221" fmla="*/ 466858 w 821093"/>
                <a:gd name="connsiteY221" fmla="*/ 426082 h 626079"/>
                <a:gd name="connsiteX222" fmla="*/ 466858 w 821093"/>
                <a:gd name="connsiteY222" fmla="*/ 426082 h 626079"/>
                <a:gd name="connsiteX223" fmla="*/ 459162 w 821093"/>
                <a:gd name="connsiteY223" fmla="*/ 433788 h 626079"/>
                <a:gd name="connsiteX224" fmla="*/ 459162 w 821093"/>
                <a:gd name="connsiteY224" fmla="*/ 456476 h 626079"/>
                <a:gd name="connsiteX225" fmla="*/ 466858 w 821093"/>
                <a:gd name="connsiteY225" fmla="*/ 464182 h 626079"/>
                <a:gd name="connsiteX226" fmla="*/ 466858 w 821093"/>
                <a:gd name="connsiteY226" fmla="*/ 464182 h 626079"/>
                <a:gd name="connsiteX227" fmla="*/ 474478 w 821093"/>
                <a:gd name="connsiteY227" fmla="*/ 470850 h 626079"/>
                <a:gd name="connsiteX228" fmla="*/ 476745 w 821093"/>
                <a:gd name="connsiteY228" fmla="*/ 482346 h 626079"/>
                <a:gd name="connsiteX229" fmla="*/ 472135 w 821093"/>
                <a:gd name="connsiteY229" fmla="*/ 491347 h 626079"/>
                <a:gd name="connsiteX230" fmla="*/ 472059 w 821093"/>
                <a:gd name="connsiteY230" fmla="*/ 491347 h 626079"/>
                <a:gd name="connsiteX231" fmla="*/ 467697 w 821093"/>
                <a:gd name="connsiteY231" fmla="*/ 501292 h 626079"/>
                <a:gd name="connsiteX232" fmla="*/ 476069 w 821093"/>
                <a:gd name="connsiteY232" fmla="*/ 522380 h 626079"/>
                <a:gd name="connsiteX233" fmla="*/ 486070 w 821093"/>
                <a:gd name="connsiteY233" fmla="*/ 526695 h 626079"/>
                <a:gd name="connsiteX234" fmla="*/ 486070 w 821093"/>
                <a:gd name="connsiteY234" fmla="*/ 526695 h 626079"/>
                <a:gd name="connsiteX235" fmla="*/ 495519 w 821093"/>
                <a:gd name="connsiteY235" fmla="*/ 530028 h 626079"/>
                <a:gd name="connsiteX236" fmla="*/ 504815 w 821093"/>
                <a:gd name="connsiteY236" fmla="*/ 544021 h 626079"/>
                <a:gd name="connsiteX237" fmla="*/ 504149 w 821093"/>
                <a:gd name="connsiteY237" fmla="*/ 554060 h 626079"/>
                <a:gd name="connsiteX238" fmla="*/ 504063 w 821093"/>
                <a:gd name="connsiteY238" fmla="*/ 554146 h 626079"/>
                <a:gd name="connsiteX239" fmla="*/ 504063 w 821093"/>
                <a:gd name="connsiteY239" fmla="*/ 565042 h 626079"/>
                <a:gd name="connsiteX240" fmla="*/ 520113 w 821093"/>
                <a:gd name="connsiteY240" fmla="*/ 581082 h 626079"/>
                <a:gd name="connsiteX241" fmla="*/ 530997 w 821093"/>
                <a:gd name="connsiteY241" fmla="*/ 581085 h 626079"/>
                <a:gd name="connsiteX242" fmla="*/ 531000 w 821093"/>
                <a:gd name="connsiteY242" fmla="*/ 581082 h 626079"/>
                <a:gd name="connsiteX243" fmla="*/ 531076 w 821093"/>
                <a:gd name="connsiteY243" fmla="*/ 581006 h 626079"/>
                <a:gd name="connsiteX244" fmla="*/ 541153 w 821093"/>
                <a:gd name="connsiteY244" fmla="*/ 580330 h 626079"/>
                <a:gd name="connsiteX245" fmla="*/ 550840 w 821093"/>
                <a:gd name="connsiteY245" fmla="*/ 586912 h 626079"/>
                <a:gd name="connsiteX246" fmla="*/ 553993 w 821093"/>
                <a:gd name="connsiteY246" fmla="*/ 596542 h 626079"/>
                <a:gd name="connsiteX247" fmla="*/ 553945 w 821093"/>
                <a:gd name="connsiteY247" fmla="*/ 596646 h 626079"/>
                <a:gd name="connsiteX248" fmla="*/ 557965 w 821093"/>
                <a:gd name="connsiteY248" fmla="*/ 606771 h 626079"/>
                <a:gd name="connsiteX249" fmla="*/ 578796 w 821093"/>
                <a:gd name="connsiteY249" fmla="*/ 615773 h 626079"/>
                <a:gd name="connsiteX250" fmla="*/ 588921 w 821093"/>
                <a:gd name="connsiteY250" fmla="*/ 611753 h 626079"/>
                <a:gd name="connsiteX251" fmla="*/ 588921 w 821093"/>
                <a:gd name="connsiteY251" fmla="*/ 611753 h 626079"/>
                <a:gd name="connsiteX252" fmla="*/ 597980 w 821093"/>
                <a:gd name="connsiteY252" fmla="*/ 607438 h 626079"/>
                <a:gd name="connsiteX253" fmla="*/ 614448 w 821093"/>
                <a:gd name="connsiteY253" fmla="*/ 610820 h 626079"/>
                <a:gd name="connsiteX254" fmla="*/ 621116 w 821093"/>
                <a:gd name="connsiteY254" fmla="*/ 618373 h 626079"/>
                <a:gd name="connsiteX255" fmla="*/ 621116 w 821093"/>
                <a:gd name="connsiteY255" fmla="*/ 618373 h 626079"/>
                <a:gd name="connsiteX256" fmla="*/ 628812 w 821093"/>
                <a:gd name="connsiteY256" fmla="*/ 626079 h 626079"/>
                <a:gd name="connsiteX257" fmla="*/ 651510 w 821093"/>
                <a:gd name="connsiteY257" fmla="*/ 626079 h 626079"/>
                <a:gd name="connsiteX258" fmla="*/ 659216 w 821093"/>
                <a:gd name="connsiteY258" fmla="*/ 618373 h 626079"/>
                <a:gd name="connsiteX259" fmla="*/ 659216 w 821093"/>
                <a:gd name="connsiteY259" fmla="*/ 618373 h 626079"/>
                <a:gd name="connsiteX260" fmla="*/ 665883 w 821093"/>
                <a:gd name="connsiteY260" fmla="*/ 610753 h 626079"/>
                <a:gd name="connsiteX261" fmla="*/ 677389 w 821093"/>
                <a:gd name="connsiteY261" fmla="*/ 608486 h 626079"/>
                <a:gd name="connsiteX262" fmla="*/ 686391 w 821093"/>
                <a:gd name="connsiteY262" fmla="*/ 613096 h 626079"/>
                <a:gd name="connsiteX263" fmla="*/ 686391 w 821093"/>
                <a:gd name="connsiteY263" fmla="*/ 613163 h 626079"/>
                <a:gd name="connsiteX264" fmla="*/ 696297 w 821093"/>
                <a:gd name="connsiteY264" fmla="*/ 617497 h 626079"/>
                <a:gd name="connsiteX265" fmla="*/ 717385 w 821093"/>
                <a:gd name="connsiteY265" fmla="*/ 609124 h 626079"/>
                <a:gd name="connsiteX266" fmla="*/ 721700 w 821093"/>
                <a:gd name="connsiteY266" fmla="*/ 599123 h 626079"/>
                <a:gd name="connsiteX267" fmla="*/ 721700 w 821093"/>
                <a:gd name="connsiteY267" fmla="*/ 599123 h 626079"/>
                <a:gd name="connsiteX268" fmla="*/ 725033 w 821093"/>
                <a:gd name="connsiteY268" fmla="*/ 589674 h 626079"/>
                <a:gd name="connsiteX269" fmla="*/ 739026 w 821093"/>
                <a:gd name="connsiteY269" fmla="*/ 580378 h 626079"/>
                <a:gd name="connsiteX270" fmla="*/ 749065 w 821093"/>
                <a:gd name="connsiteY270" fmla="*/ 581035 h 626079"/>
                <a:gd name="connsiteX271" fmla="*/ 749151 w 821093"/>
                <a:gd name="connsiteY271" fmla="*/ 581121 h 626079"/>
                <a:gd name="connsiteX272" fmla="*/ 760035 w 821093"/>
                <a:gd name="connsiteY272" fmla="*/ 581123 h 626079"/>
                <a:gd name="connsiteX273" fmla="*/ 760038 w 821093"/>
                <a:gd name="connsiteY273" fmla="*/ 581121 h 626079"/>
                <a:gd name="connsiteX274" fmla="*/ 776087 w 821093"/>
                <a:gd name="connsiteY274" fmla="*/ 565080 h 626079"/>
                <a:gd name="connsiteX275" fmla="*/ 776087 w 821093"/>
                <a:gd name="connsiteY275" fmla="*/ 554184 h 626079"/>
                <a:gd name="connsiteX276" fmla="*/ 776011 w 821093"/>
                <a:gd name="connsiteY276" fmla="*/ 554108 h 626079"/>
                <a:gd name="connsiteX277" fmla="*/ 775335 w 821093"/>
                <a:gd name="connsiteY277" fmla="*/ 544040 h 626079"/>
                <a:gd name="connsiteX278" fmla="*/ 781917 w 821093"/>
                <a:gd name="connsiteY278" fmla="*/ 534353 h 626079"/>
                <a:gd name="connsiteX279" fmla="*/ 791547 w 821093"/>
                <a:gd name="connsiteY279" fmla="*/ 531229 h 626079"/>
                <a:gd name="connsiteX280" fmla="*/ 791642 w 821093"/>
                <a:gd name="connsiteY280" fmla="*/ 531229 h 626079"/>
                <a:gd name="connsiteX281" fmla="*/ 801776 w 821093"/>
                <a:gd name="connsiteY281" fmla="*/ 527209 h 626079"/>
                <a:gd name="connsiteX282" fmla="*/ 810768 w 821093"/>
                <a:gd name="connsiteY282" fmla="*/ 506378 h 626079"/>
                <a:gd name="connsiteX283" fmla="*/ 806748 w 821093"/>
                <a:gd name="connsiteY283" fmla="*/ 496253 h 626079"/>
                <a:gd name="connsiteX284" fmla="*/ 806748 w 821093"/>
                <a:gd name="connsiteY284" fmla="*/ 496253 h 626079"/>
                <a:gd name="connsiteX285" fmla="*/ 802434 w 821093"/>
                <a:gd name="connsiteY285" fmla="*/ 487195 h 626079"/>
                <a:gd name="connsiteX286" fmla="*/ 805834 w 821093"/>
                <a:gd name="connsiteY286" fmla="*/ 470812 h 626079"/>
                <a:gd name="connsiteX287" fmla="*/ 813387 w 821093"/>
                <a:gd name="connsiteY287" fmla="*/ 464144 h 626079"/>
                <a:gd name="connsiteX288" fmla="*/ 813387 w 821093"/>
                <a:gd name="connsiteY288" fmla="*/ 464144 h 626079"/>
                <a:gd name="connsiteX289" fmla="*/ 821093 w 821093"/>
                <a:gd name="connsiteY289" fmla="*/ 456438 h 626079"/>
                <a:gd name="connsiteX290" fmla="*/ 821093 w 821093"/>
                <a:gd name="connsiteY290" fmla="*/ 433750 h 626079"/>
                <a:gd name="connsiteX291" fmla="*/ 813397 w 821093"/>
                <a:gd name="connsiteY291" fmla="*/ 426044 h 626079"/>
                <a:gd name="connsiteX292" fmla="*/ 180994 w 821093"/>
                <a:gd name="connsiteY292" fmla="*/ 506892 h 626079"/>
                <a:gd name="connsiteX293" fmla="*/ 119167 w 821093"/>
                <a:gd name="connsiteY293" fmla="*/ 445123 h 626079"/>
                <a:gd name="connsiteX294" fmla="*/ 180937 w 821093"/>
                <a:gd name="connsiteY294" fmla="*/ 383296 h 626079"/>
                <a:gd name="connsiteX295" fmla="*/ 242764 w 821093"/>
                <a:gd name="connsiteY295" fmla="*/ 445065 h 626079"/>
                <a:gd name="connsiteX296" fmla="*/ 242764 w 821093"/>
                <a:gd name="connsiteY296" fmla="*/ 445094 h 626079"/>
                <a:gd name="connsiteX297" fmla="*/ 180994 w 821093"/>
                <a:gd name="connsiteY297" fmla="*/ 506892 h 626079"/>
                <a:gd name="connsiteX298" fmla="*/ 445789 w 821093"/>
                <a:gd name="connsiteY298" fmla="*/ 89754 h 626079"/>
                <a:gd name="connsiteX299" fmla="*/ 445789 w 821093"/>
                <a:gd name="connsiteY299" fmla="*/ 25994 h 626079"/>
                <a:gd name="connsiteX300" fmla="*/ 530562 w 821093"/>
                <a:gd name="connsiteY300" fmla="*/ 25994 h 626079"/>
                <a:gd name="connsiteX301" fmla="*/ 544182 w 821093"/>
                <a:gd name="connsiteY301" fmla="*/ 34081 h 626079"/>
                <a:gd name="connsiteX302" fmla="*/ 574548 w 821093"/>
                <a:gd name="connsiteY302" fmla="*/ 89745 h 626079"/>
                <a:gd name="connsiteX303" fmla="*/ 445789 w 821093"/>
                <a:gd name="connsiteY303" fmla="*/ 89745 h 626079"/>
                <a:gd name="connsiteX304" fmla="*/ 445789 w 821093"/>
                <a:gd name="connsiteY304" fmla="*/ 89754 h 626079"/>
                <a:gd name="connsiteX305" fmla="*/ 640099 w 821093"/>
                <a:gd name="connsiteY305" fmla="*/ 506892 h 626079"/>
                <a:gd name="connsiteX306" fmla="*/ 578329 w 821093"/>
                <a:gd name="connsiteY306" fmla="*/ 445065 h 626079"/>
                <a:gd name="connsiteX307" fmla="*/ 640156 w 821093"/>
                <a:gd name="connsiteY307" fmla="*/ 383296 h 626079"/>
                <a:gd name="connsiteX308" fmla="*/ 701926 w 821093"/>
                <a:gd name="connsiteY308" fmla="*/ 445094 h 626079"/>
                <a:gd name="connsiteX309" fmla="*/ 640099 w 821093"/>
                <a:gd name="connsiteY309" fmla="*/ 506892 h 626079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82790 w 821093"/>
                <a:gd name="connsiteY53" fmla="*/ 26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45789 w 821093"/>
                <a:gd name="connsiteY299" fmla="*/ 12209 h 612294"/>
                <a:gd name="connsiteX300" fmla="*/ 530562 w 821093"/>
                <a:gd name="connsiteY300" fmla="*/ 12209 h 612294"/>
                <a:gd name="connsiteX301" fmla="*/ 544182 w 821093"/>
                <a:gd name="connsiteY301" fmla="*/ 20296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45789 w 821093"/>
                <a:gd name="connsiteY299" fmla="*/ 12209 h 612294"/>
                <a:gd name="connsiteX300" fmla="*/ 530562 w 821093"/>
                <a:gd name="connsiteY300" fmla="*/ 12209 h 612294"/>
                <a:gd name="connsiteX301" fmla="*/ 544182 w 821093"/>
                <a:gd name="connsiteY301" fmla="*/ 20296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98176 w 821093"/>
                <a:gd name="connsiteY299" fmla="*/ 71740 h 612294"/>
                <a:gd name="connsiteX300" fmla="*/ 530562 w 821093"/>
                <a:gd name="connsiteY300" fmla="*/ 12209 h 612294"/>
                <a:gd name="connsiteX301" fmla="*/ 544182 w 821093"/>
                <a:gd name="connsiteY301" fmla="*/ 20296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98176 w 821093"/>
                <a:gd name="connsiteY299" fmla="*/ 71740 h 612294"/>
                <a:gd name="connsiteX300" fmla="*/ 530562 w 821093"/>
                <a:gd name="connsiteY300" fmla="*/ 12209 h 612294"/>
                <a:gd name="connsiteX301" fmla="*/ 556088 w 821093"/>
                <a:gd name="connsiteY301" fmla="*/ 86971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412259 h 612294"/>
                <a:gd name="connsiteX1" fmla="*/ 813397 w 821093"/>
                <a:gd name="connsiteY1" fmla="*/ 412259 h 612294"/>
                <a:gd name="connsiteX2" fmla="*/ 805777 w 821093"/>
                <a:gd name="connsiteY2" fmla="*/ 405592 h 612294"/>
                <a:gd name="connsiteX3" fmla="*/ 803520 w 821093"/>
                <a:gd name="connsiteY3" fmla="*/ 394095 h 612294"/>
                <a:gd name="connsiteX4" fmla="*/ 808130 w 821093"/>
                <a:gd name="connsiteY4" fmla="*/ 385094 h 612294"/>
                <a:gd name="connsiteX5" fmla="*/ 808196 w 821093"/>
                <a:gd name="connsiteY5" fmla="*/ 385094 h 612294"/>
                <a:gd name="connsiteX6" fmla="*/ 812502 w 821093"/>
                <a:gd name="connsiteY6" fmla="*/ 375112 h 612294"/>
                <a:gd name="connsiteX7" fmla="*/ 804129 w 821093"/>
                <a:gd name="connsiteY7" fmla="*/ 354023 h 612294"/>
                <a:gd name="connsiteX8" fmla="*/ 794128 w 821093"/>
                <a:gd name="connsiteY8" fmla="*/ 349708 h 612294"/>
                <a:gd name="connsiteX9" fmla="*/ 794128 w 821093"/>
                <a:gd name="connsiteY9" fmla="*/ 349708 h 612294"/>
                <a:gd name="connsiteX10" fmla="*/ 784679 w 821093"/>
                <a:gd name="connsiteY10" fmla="*/ 346375 h 612294"/>
                <a:gd name="connsiteX11" fmla="*/ 775383 w 821093"/>
                <a:gd name="connsiteY11" fmla="*/ 332382 h 612294"/>
                <a:gd name="connsiteX12" fmla="*/ 776040 w 821093"/>
                <a:gd name="connsiteY12" fmla="*/ 322343 h 612294"/>
                <a:gd name="connsiteX13" fmla="*/ 776126 w 821093"/>
                <a:gd name="connsiteY13" fmla="*/ 322257 h 612294"/>
                <a:gd name="connsiteX14" fmla="*/ 776126 w 821093"/>
                <a:gd name="connsiteY14" fmla="*/ 311361 h 612294"/>
                <a:gd name="connsiteX15" fmla="*/ 760114 w 821093"/>
                <a:gd name="connsiteY15" fmla="*/ 295321 h 612294"/>
                <a:gd name="connsiteX16" fmla="*/ 749230 w 821093"/>
                <a:gd name="connsiteY16" fmla="*/ 295318 h 612294"/>
                <a:gd name="connsiteX17" fmla="*/ 749227 w 821093"/>
                <a:gd name="connsiteY17" fmla="*/ 295321 h 612294"/>
                <a:gd name="connsiteX18" fmla="*/ 749151 w 821093"/>
                <a:gd name="connsiteY18" fmla="*/ 295397 h 612294"/>
                <a:gd name="connsiteX19" fmla="*/ 739083 w 821093"/>
                <a:gd name="connsiteY19" fmla="*/ 296073 h 612294"/>
                <a:gd name="connsiteX20" fmla="*/ 729396 w 821093"/>
                <a:gd name="connsiteY20" fmla="*/ 289491 h 612294"/>
                <a:gd name="connsiteX21" fmla="*/ 726310 w 821093"/>
                <a:gd name="connsiteY21" fmla="*/ 279890 h 612294"/>
                <a:gd name="connsiteX22" fmla="*/ 726310 w 821093"/>
                <a:gd name="connsiteY22" fmla="*/ 279785 h 612294"/>
                <a:gd name="connsiteX23" fmla="*/ 722290 w 821093"/>
                <a:gd name="connsiteY23" fmla="*/ 269660 h 612294"/>
                <a:gd name="connsiteX24" fmla="*/ 701459 w 821093"/>
                <a:gd name="connsiteY24" fmla="*/ 260659 h 612294"/>
                <a:gd name="connsiteX25" fmla="*/ 691334 w 821093"/>
                <a:gd name="connsiteY25" fmla="*/ 264679 h 612294"/>
                <a:gd name="connsiteX26" fmla="*/ 691334 w 821093"/>
                <a:gd name="connsiteY26" fmla="*/ 264679 h 612294"/>
                <a:gd name="connsiteX27" fmla="*/ 682276 w 821093"/>
                <a:gd name="connsiteY27" fmla="*/ 268994 h 612294"/>
                <a:gd name="connsiteX28" fmla="*/ 665798 w 821093"/>
                <a:gd name="connsiteY28" fmla="*/ 265612 h 612294"/>
                <a:gd name="connsiteX29" fmla="*/ 659130 w 821093"/>
                <a:gd name="connsiteY29" fmla="*/ 258049 h 612294"/>
                <a:gd name="connsiteX30" fmla="*/ 659130 w 821093"/>
                <a:gd name="connsiteY30" fmla="*/ 258049 h 612294"/>
                <a:gd name="connsiteX31" fmla="*/ 651472 w 821093"/>
                <a:gd name="connsiteY31" fmla="*/ 250334 h 612294"/>
                <a:gd name="connsiteX32" fmla="*/ 628774 w 821093"/>
                <a:gd name="connsiteY32" fmla="*/ 250334 h 612294"/>
                <a:gd name="connsiteX33" fmla="*/ 621078 w 821093"/>
                <a:gd name="connsiteY33" fmla="*/ 258040 h 612294"/>
                <a:gd name="connsiteX34" fmla="*/ 621078 w 821093"/>
                <a:gd name="connsiteY34" fmla="*/ 258040 h 612294"/>
                <a:gd name="connsiteX35" fmla="*/ 614410 w 821093"/>
                <a:gd name="connsiteY35" fmla="*/ 265660 h 612294"/>
                <a:gd name="connsiteX36" fmla="*/ 602913 w 821093"/>
                <a:gd name="connsiteY36" fmla="*/ 267927 h 612294"/>
                <a:gd name="connsiteX37" fmla="*/ 601447 w 821093"/>
                <a:gd name="connsiteY37" fmla="*/ 268003 h 612294"/>
                <a:gd name="connsiteX38" fmla="*/ 582987 w 821093"/>
                <a:gd name="connsiteY38" fmla="*/ 200299 h 612294"/>
                <a:gd name="connsiteX39" fmla="*/ 677056 w 821093"/>
                <a:gd name="connsiteY39" fmla="*/ 200299 h 612294"/>
                <a:gd name="connsiteX40" fmla="*/ 712575 w 821093"/>
                <a:gd name="connsiteY40" fmla="*/ 235818 h 612294"/>
                <a:gd name="connsiteX41" fmla="*/ 721452 w 821093"/>
                <a:gd name="connsiteY41" fmla="*/ 244695 h 612294"/>
                <a:gd name="connsiteX42" fmla="*/ 783612 w 821093"/>
                <a:gd name="connsiteY42" fmla="*/ 244695 h 612294"/>
                <a:gd name="connsiteX43" fmla="*/ 801367 w 821093"/>
                <a:gd name="connsiteY43" fmla="*/ 226960 h 612294"/>
                <a:gd name="connsiteX44" fmla="*/ 801367 w 821093"/>
                <a:gd name="connsiteY44" fmla="*/ 226941 h 612294"/>
                <a:gd name="connsiteX45" fmla="*/ 801367 w 821093"/>
                <a:gd name="connsiteY45" fmla="*/ 209167 h 612294"/>
                <a:gd name="connsiteX46" fmla="*/ 783622 w 821093"/>
                <a:gd name="connsiteY46" fmla="*/ 191403 h 612294"/>
                <a:gd name="connsiteX47" fmla="*/ 783612 w 821093"/>
                <a:gd name="connsiteY47" fmla="*/ 191403 h 612294"/>
                <a:gd name="connsiteX48" fmla="*/ 783612 w 821093"/>
                <a:gd name="connsiteY48" fmla="*/ 183021 h 612294"/>
                <a:gd name="connsiteX49" fmla="*/ 713613 w 821093"/>
                <a:gd name="connsiteY49" fmla="*/ 96753 h 612294"/>
                <a:gd name="connsiteX50" fmla="*/ 618363 w 821093"/>
                <a:gd name="connsiteY50" fmla="*/ 76703 h 612294"/>
                <a:gd name="connsiteX51" fmla="*/ 577644 w 821093"/>
                <a:gd name="connsiteY51" fmla="*/ 2065 h 612294"/>
                <a:gd name="connsiteX52" fmla="*/ 554374 w 821093"/>
                <a:gd name="connsiteY52" fmla="*/ 81266 h 612294"/>
                <a:gd name="connsiteX53" fmla="*/ 397078 w 821093"/>
                <a:gd name="connsiteY53" fmla="*/ 78884 h 612294"/>
                <a:gd name="connsiteX54" fmla="*/ 365646 w 821093"/>
                <a:gd name="connsiteY54" fmla="*/ 87962 h 612294"/>
                <a:gd name="connsiteX55" fmla="*/ 352025 w 821093"/>
                <a:gd name="connsiteY55" fmla="*/ 84847 h 612294"/>
                <a:gd name="connsiteX56" fmla="*/ 73247 w 821093"/>
                <a:gd name="connsiteY56" fmla="*/ 84847 h 612294"/>
                <a:gd name="connsiteX57" fmla="*/ 37729 w 821093"/>
                <a:gd name="connsiteY57" fmla="*/ 120365 h 612294"/>
                <a:gd name="connsiteX58" fmla="*/ 37729 w 821093"/>
                <a:gd name="connsiteY58" fmla="*/ 226922 h 612294"/>
                <a:gd name="connsiteX59" fmla="*/ 55483 w 821093"/>
                <a:gd name="connsiteY59" fmla="*/ 244676 h 612294"/>
                <a:gd name="connsiteX60" fmla="*/ 55493 w 821093"/>
                <a:gd name="connsiteY60" fmla="*/ 244676 h 612294"/>
                <a:gd name="connsiteX61" fmla="*/ 108766 w 821093"/>
                <a:gd name="connsiteY61" fmla="*/ 244676 h 612294"/>
                <a:gd name="connsiteX62" fmla="*/ 108766 w 821093"/>
                <a:gd name="connsiteY62" fmla="*/ 235799 h 612294"/>
                <a:gd name="connsiteX63" fmla="*/ 144285 w 821093"/>
                <a:gd name="connsiteY63" fmla="*/ 200280 h 612294"/>
                <a:gd name="connsiteX64" fmla="*/ 238068 w 821093"/>
                <a:gd name="connsiteY64" fmla="*/ 200280 h 612294"/>
                <a:gd name="connsiteX65" fmla="*/ 219532 w 821093"/>
                <a:gd name="connsiteY65" fmla="*/ 268270 h 612294"/>
                <a:gd name="connsiteX66" fmla="*/ 206645 w 821093"/>
                <a:gd name="connsiteY66" fmla="*/ 265622 h 612294"/>
                <a:gd name="connsiteX67" fmla="*/ 199977 w 821093"/>
                <a:gd name="connsiteY67" fmla="*/ 258068 h 612294"/>
                <a:gd name="connsiteX68" fmla="*/ 199977 w 821093"/>
                <a:gd name="connsiteY68" fmla="*/ 258068 h 612294"/>
                <a:gd name="connsiteX69" fmla="*/ 192319 w 821093"/>
                <a:gd name="connsiteY69" fmla="*/ 250334 h 612294"/>
                <a:gd name="connsiteX70" fmla="*/ 169621 w 821093"/>
                <a:gd name="connsiteY70" fmla="*/ 250334 h 612294"/>
                <a:gd name="connsiteX71" fmla="*/ 161915 w 821093"/>
                <a:gd name="connsiteY71" fmla="*/ 258040 h 612294"/>
                <a:gd name="connsiteX72" fmla="*/ 161915 w 821093"/>
                <a:gd name="connsiteY72" fmla="*/ 258040 h 612294"/>
                <a:gd name="connsiteX73" fmla="*/ 155296 w 821093"/>
                <a:gd name="connsiteY73" fmla="*/ 265660 h 612294"/>
                <a:gd name="connsiteX74" fmla="*/ 143789 w 821093"/>
                <a:gd name="connsiteY74" fmla="*/ 267927 h 612294"/>
                <a:gd name="connsiteX75" fmla="*/ 134788 w 821093"/>
                <a:gd name="connsiteY75" fmla="*/ 263317 h 612294"/>
                <a:gd name="connsiteX76" fmla="*/ 134788 w 821093"/>
                <a:gd name="connsiteY76" fmla="*/ 263250 h 612294"/>
                <a:gd name="connsiteX77" fmla="*/ 124797 w 821093"/>
                <a:gd name="connsiteY77" fmla="*/ 258907 h 612294"/>
                <a:gd name="connsiteX78" fmla="*/ 103708 w 821093"/>
                <a:gd name="connsiteY78" fmla="*/ 267279 h 612294"/>
                <a:gd name="connsiteX79" fmla="*/ 99393 w 821093"/>
                <a:gd name="connsiteY79" fmla="*/ 277280 h 612294"/>
                <a:gd name="connsiteX80" fmla="*/ 99393 w 821093"/>
                <a:gd name="connsiteY80" fmla="*/ 277280 h 612294"/>
                <a:gd name="connsiteX81" fmla="*/ 96060 w 821093"/>
                <a:gd name="connsiteY81" fmla="*/ 286729 h 612294"/>
                <a:gd name="connsiteX82" fmla="*/ 82067 w 821093"/>
                <a:gd name="connsiteY82" fmla="*/ 296025 h 612294"/>
                <a:gd name="connsiteX83" fmla="*/ 72028 w 821093"/>
                <a:gd name="connsiteY83" fmla="*/ 295368 h 612294"/>
                <a:gd name="connsiteX84" fmla="*/ 71942 w 821093"/>
                <a:gd name="connsiteY84" fmla="*/ 295283 h 612294"/>
                <a:gd name="connsiteX85" fmla="*/ 61058 w 821093"/>
                <a:gd name="connsiteY85" fmla="*/ 295280 h 612294"/>
                <a:gd name="connsiteX86" fmla="*/ 61055 w 821093"/>
                <a:gd name="connsiteY86" fmla="*/ 295283 h 612294"/>
                <a:gd name="connsiteX87" fmla="*/ 44977 w 821093"/>
                <a:gd name="connsiteY87" fmla="*/ 311361 h 612294"/>
                <a:gd name="connsiteX88" fmla="*/ 44977 w 821093"/>
                <a:gd name="connsiteY88" fmla="*/ 322257 h 612294"/>
                <a:gd name="connsiteX89" fmla="*/ 45053 w 821093"/>
                <a:gd name="connsiteY89" fmla="*/ 322333 h 612294"/>
                <a:gd name="connsiteX90" fmla="*/ 45739 w 821093"/>
                <a:gd name="connsiteY90" fmla="*/ 332401 h 612294"/>
                <a:gd name="connsiteX91" fmla="*/ 39157 w 821093"/>
                <a:gd name="connsiteY91" fmla="*/ 342088 h 612294"/>
                <a:gd name="connsiteX92" fmla="*/ 29547 w 821093"/>
                <a:gd name="connsiteY92" fmla="*/ 345174 h 612294"/>
                <a:gd name="connsiteX93" fmla="*/ 29451 w 821093"/>
                <a:gd name="connsiteY93" fmla="*/ 345127 h 612294"/>
                <a:gd name="connsiteX94" fmla="*/ 19317 w 821093"/>
                <a:gd name="connsiteY94" fmla="*/ 349146 h 612294"/>
                <a:gd name="connsiteX95" fmla="*/ 10325 w 821093"/>
                <a:gd name="connsiteY95" fmla="*/ 369978 h 612294"/>
                <a:gd name="connsiteX96" fmla="*/ 14307 w 821093"/>
                <a:gd name="connsiteY96" fmla="*/ 380103 h 612294"/>
                <a:gd name="connsiteX97" fmla="*/ 14307 w 821093"/>
                <a:gd name="connsiteY97" fmla="*/ 380103 h 612294"/>
                <a:gd name="connsiteX98" fmla="*/ 18621 w 821093"/>
                <a:gd name="connsiteY98" fmla="*/ 389161 h 612294"/>
                <a:gd name="connsiteX99" fmla="*/ 15259 w 821093"/>
                <a:gd name="connsiteY99" fmla="*/ 405592 h 612294"/>
                <a:gd name="connsiteX100" fmla="*/ 7706 w 821093"/>
                <a:gd name="connsiteY100" fmla="*/ 412259 h 612294"/>
                <a:gd name="connsiteX101" fmla="*/ 7706 w 821093"/>
                <a:gd name="connsiteY101" fmla="*/ 412259 h 612294"/>
                <a:gd name="connsiteX102" fmla="*/ 0 w 821093"/>
                <a:gd name="connsiteY102" fmla="*/ 419965 h 612294"/>
                <a:gd name="connsiteX103" fmla="*/ 0 w 821093"/>
                <a:gd name="connsiteY103" fmla="*/ 442653 h 612294"/>
                <a:gd name="connsiteX104" fmla="*/ 7696 w 821093"/>
                <a:gd name="connsiteY104" fmla="*/ 450359 h 612294"/>
                <a:gd name="connsiteX105" fmla="*/ 7696 w 821093"/>
                <a:gd name="connsiteY105" fmla="*/ 450359 h 612294"/>
                <a:gd name="connsiteX106" fmla="*/ 15316 w 821093"/>
                <a:gd name="connsiteY106" fmla="*/ 457027 h 612294"/>
                <a:gd name="connsiteX107" fmla="*/ 17574 w 821093"/>
                <a:gd name="connsiteY107" fmla="*/ 468523 h 612294"/>
                <a:gd name="connsiteX108" fmla="*/ 12964 w 821093"/>
                <a:gd name="connsiteY108" fmla="*/ 477524 h 612294"/>
                <a:gd name="connsiteX109" fmla="*/ 12897 w 821093"/>
                <a:gd name="connsiteY109" fmla="*/ 477524 h 612294"/>
                <a:gd name="connsiteX110" fmla="*/ 8592 w 821093"/>
                <a:gd name="connsiteY110" fmla="*/ 487507 h 612294"/>
                <a:gd name="connsiteX111" fmla="*/ 16964 w 821093"/>
                <a:gd name="connsiteY111" fmla="*/ 508595 h 612294"/>
                <a:gd name="connsiteX112" fmla="*/ 26965 w 821093"/>
                <a:gd name="connsiteY112" fmla="*/ 512910 h 612294"/>
                <a:gd name="connsiteX113" fmla="*/ 26965 w 821093"/>
                <a:gd name="connsiteY113" fmla="*/ 512910 h 612294"/>
                <a:gd name="connsiteX114" fmla="*/ 36414 w 821093"/>
                <a:gd name="connsiteY114" fmla="*/ 516243 h 612294"/>
                <a:gd name="connsiteX115" fmla="*/ 45710 w 821093"/>
                <a:gd name="connsiteY115" fmla="*/ 530236 h 612294"/>
                <a:gd name="connsiteX116" fmla="*/ 45053 w 821093"/>
                <a:gd name="connsiteY116" fmla="*/ 540275 h 612294"/>
                <a:gd name="connsiteX117" fmla="*/ 44968 w 821093"/>
                <a:gd name="connsiteY117" fmla="*/ 540361 h 612294"/>
                <a:gd name="connsiteX118" fmla="*/ 44968 w 821093"/>
                <a:gd name="connsiteY118" fmla="*/ 551257 h 612294"/>
                <a:gd name="connsiteX119" fmla="*/ 61017 w 821093"/>
                <a:gd name="connsiteY119" fmla="*/ 567297 h 612294"/>
                <a:gd name="connsiteX120" fmla="*/ 71901 w 821093"/>
                <a:gd name="connsiteY120" fmla="*/ 567300 h 612294"/>
                <a:gd name="connsiteX121" fmla="*/ 71904 w 821093"/>
                <a:gd name="connsiteY121" fmla="*/ 567297 h 612294"/>
                <a:gd name="connsiteX122" fmla="*/ 71980 w 821093"/>
                <a:gd name="connsiteY122" fmla="*/ 567221 h 612294"/>
                <a:gd name="connsiteX123" fmla="*/ 82048 w 821093"/>
                <a:gd name="connsiteY123" fmla="*/ 566545 h 612294"/>
                <a:gd name="connsiteX124" fmla="*/ 91735 w 821093"/>
                <a:gd name="connsiteY124" fmla="*/ 573127 h 612294"/>
                <a:gd name="connsiteX125" fmla="*/ 94821 w 821093"/>
                <a:gd name="connsiteY125" fmla="*/ 582728 h 612294"/>
                <a:gd name="connsiteX126" fmla="*/ 94821 w 821093"/>
                <a:gd name="connsiteY126" fmla="*/ 582833 h 612294"/>
                <a:gd name="connsiteX127" fmla="*/ 98841 w 821093"/>
                <a:gd name="connsiteY127" fmla="*/ 592958 h 612294"/>
                <a:gd name="connsiteX128" fmla="*/ 119672 w 821093"/>
                <a:gd name="connsiteY128" fmla="*/ 601959 h 612294"/>
                <a:gd name="connsiteX129" fmla="*/ 129797 w 821093"/>
                <a:gd name="connsiteY129" fmla="*/ 597939 h 612294"/>
                <a:gd name="connsiteX130" fmla="*/ 129797 w 821093"/>
                <a:gd name="connsiteY130" fmla="*/ 597939 h 612294"/>
                <a:gd name="connsiteX131" fmla="*/ 138855 w 821093"/>
                <a:gd name="connsiteY131" fmla="*/ 593625 h 612294"/>
                <a:gd name="connsiteX132" fmla="*/ 155334 w 821093"/>
                <a:gd name="connsiteY132" fmla="*/ 597006 h 612294"/>
                <a:gd name="connsiteX133" fmla="*/ 161954 w 821093"/>
                <a:gd name="connsiteY133" fmla="*/ 604569 h 612294"/>
                <a:gd name="connsiteX134" fmla="*/ 161954 w 821093"/>
                <a:gd name="connsiteY134" fmla="*/ 604569 h 612294"/>
                <a:gd name="connsiteX135" fmla="*/ 169659 w 821093"/>
                <a:gd name="connsiteY135" fmla="*/ 612275 h 612294"/>
                <a:gd name="connsiteX136" fmla="*/ 192357 w 821093"/>
                <a:gd name="connsiteY136" fmla="*/ 612275 h 612294"/>
                <a:gd name="connsiteX137" fmla="*/ 200054 w 821093"/>
                <a:gd name="connsiteY137" fmla="*/ 604569 h 612294"/>
                <a:gd name="connsiteX138" fmla="*/ 200054 w 821093"/>
                <a:gd name="connsiteY138" fmla="*/ 604569 h 612294"/>
                <a:gd name="connsiteX139" fmla="*/ 206721 w 821093"/>
                <a:gd name="connsiteY139" fmla="*/ 596949 h 612294"/>
                <a:gd name="connsiteX140" fmla="*/ 218218 w 821093"/>
                <a:gd name="connsiteY140" fmla="*/ 594682 h 612294"/>
                <a:gd name="connsiteX141" fmla="*/ 227219 w 821093"/>
                <a:gd name="connsiteY141" fmla="*/ 599292 h 612294"/>
                <a:gd name="connsiteX142" fmla="*/ 227219 w 821093"/>
                <a:gd name="connsiteY142" fmla="*/ 599359 h 612294"/>
                <a:gd name="connsiteX143" fmla="*/ 237220 w 821093"/>
                <a:gd name="connsiteY143" fmla="*/ 603683 h 612294"/>
                <a:gd name="connsiteX144" fmla="*/ 258308 w 821093"/>
                <a:gd name="connsiteY144" fmla="*/ 595311 h 612294"/>
                <a:gd name="connsiteX145" fmla="*/ 262639 w 821093"/>
                <a:gd name="connsiteY145" fmla="*/ 585325 h 612294"/>
                <a:gd name="connsiteX146" fmla="*/ 262633 w 821093"/>
                <a:gd name="connsiteY146" fmla="*/ 585309 h 612294"/>
                <a:gd name="connsiteX147" fmla="*/ 262633 w 821093"/>
                <a:gd name="connsiteY147" fmla="*/ 585309 h 612294"/>
                <a:gd name="connsiteX148" fmla="*/ 265976 w 821093"/>
                <a:gd name="connsiteY148" fmla="*/ 575860 h 612294"/>
                <a:gd name="connsiteX149" fmla="*/ 279968 w 821093"/>
                <a:gd name="connsiteY149" fmla="*/ 566564 h 612294"/>
                <a:gd name="connsiteX150" fmla="*/ 290008 w 821093"/>
                <a:gd name="connsiteY150" fmla="*/ 567221 h 612294"/>
                <a:gd name="connsiteX151" fmla="*/ 290093 w 821093"/>
                <a:gd name="connsiteY151" fmla="*/ 567307 h 612294"/>
                <a:gd name="connsiteX152" fmla="*/ 300978 w 821093"/>
                <a:gd name="connsiteY152" fmla="*/ 567310 h 612294"/>
                <a:gd name="connsiteX153" fmla="*/ 300981 w 821093"/>
                <a:gd name="connsiteY153" fmla="*/ 567307 h 612294"/>
                <a:gd name="connsiteX154" fmla="*/ 317030 w 821093"/>
                <a:gd name="connsiteY154" fmla="*/ 551267 h 612294"/>
                <a:gd name="connsiteX155" fmla="*/ 317030 w 821093"/>
                <a:gd name="connsiteY155" fmla="*/ 540370 h 612294"/>
                <a:gd name="connsiteX156" fmla="*/ 316954 w 821093"/>
                <a:gd name="connsiteY156" fmla="*/ 540294 h 612294"/>
                <a:gd name="connsiteX157" fmla="*/ 316278 w 821093"/>
                <a:gd name="connsiteY157" fmla="*/ 530226 h 612294"/>
                <a:gd name="connsiteX158" fmla="*/ 322850 w 821093"/>
                <a:gd name="connsiteY158" fmla="*/ 520539 h 612294"/>
                <a:gd name="connsiteX159" fmla="*/ 332451 w 821093"/>
                <a:gd name="connsiteY159" fmla="*/ 517453 h 612294"/>
                <a:gd name="connsiteX160" fmla="*/ 332556 w 821093"/>
                <a:gd name="connsiteY160" fmla="*/ 517453 h 612294"/>
                <a:gd name="connsiteX161" fmla="*/ 342681 w 821093"/>
                <a:gd name="connsiteY161" fmla="*/ 513434 h 612294"/>
                <a:gd name="connsiteX162" fmla="*/ 351682 w 821093"/>
                <a:gd name="connsiteY162" fmla="*/ 492602 h 612294"/>
                <a:gd name="connsiteX163" fmla="*/ 347663 w 821093"/>
                <a:gd name="connsiteY163" fmla="*/ 482477 h 612294"/>
                <a:gd name="connsiteX164" fmla="*/ 343338 w 821093"/>
                <a:gd name="connsiteY164" fmla="*/ 473419 h 612294"/>
                <a:gd name="connsiteX165" fmla="*/ 346720 w 821093"/>
                <a:gd name="connsiteY165" fmla="*/ 456950 h 612294"/>
                <a:gd name="connsiteX166" fmla="*/ 354282 w 821093"/>
                <a:gd name="connsiteY166" fmla="*/ 450283 h 612294"/>
                <a:gd name="connsiteX167" fmla="*/ 354282 w 821093"/>
                <a:gd name="connsiteY167" fmla="*/ 450283 h 612294"/>
                <a:gd name="connsiteX168" fmla="*/ 361979 w 821093"/>
                <a:gd name="connsiteY168" fmla="*/ 442577 h 612294"/>
                <a:gd name="connsiteX169" fmla="*/ 361979 w 821093"/>
                <a:gd name="connsiteY169" fmla="*/ 419965 h 612294"/>
                <a:gd name="connsiteX170" fmla="*/ 354273 w 821093"/>
                <a:gd name="connsiteY170" fmla="*/ 412259 h 612294"/>
                <a:gd name="connsiteX171" fmla="*/ 354244 w 821093"/>
                <a:gd name="connsiteY171" fmla="*/ 412259 h 612294"/>
                <a:gd name="connsiteX172" fmla="*/ 354244 w 821093"/>
                <a:gd name="connsiteY172" fmla="*/ 412259 h 612294"/>
                <a:gd name="connsiteX173" fmla="*/ 346624 w 821093"/>
                <a:gd name="connsiteY173" fmla="*/ 405592 h 612294"/>
                <a:gd name="connsiteX174" fmla="*/ 344357 w 821093"/>
                <a:gd name="connsiteY174" fmla="*/ 394095 h 612294"/>
                <a:gd name="connsiteX175" fmla="*/ 348967 w 821093"/>
                <a:gd name="connsiteY175" fmla="*/ 385094 h 612294"/>
                <a:gd name="connsiteX176" fmla="*/ 349044 w 821093"/>
                <a:gd name="connsiteY176" fmla="*/ 385094 h 612294"/>
                <a:gd name="connsiteX177" fmla="*/ 353399 w 821093"/>
                <a:gd name="connsiteY177" fmla="*/ 375119 h 612294"/>
                <a:gd name="connsiteX178" fmla="*/ 353397 w 821093"/>
                <a:gd name="connsiteY178" fmla="*/ 375112 h 612294"/>
                <a:gd name="connsiteX179" fmla="*/ 345024 w 821093"/>
                <a:gd name="connsiteY179" fmla="*/ 354023 h 612294"/>
                <a:gd name="connsiteX180" fmla="*/ 335023 w 821093"/>
                <a:gd name="connsiteY180" fmla="*/ 349708 h 612294"/>
                <a:gd name="connsiteX181" fmla="*/ 335023 w 821093"/>
                <a:gd name="connsiteY181" fmla="*/ 349708 h 612294"/>
                <a:gd name="connsiteX182" fmla="*/ 325574 w 821093"/>
                <a:gd name="connsiteY182" fmla="*/ 346375 h 612294"/>
                <a:gd name="connsiteX183" fmla="*/ 316278 w 821093"/>
                <a:gd name="connsiteY183" fmla="*/ 332382 h 612294"/>
                <a:gd name="connsiteX184" fmla="*/ 316944 w 821093"/>
                <a:gd name="connsiteY184" fmla="*/ 322343 h 612294"/>
                <a:gd name="connsiteX185" fmla="*/ 317030 w 821093"/>
                <a:gd name="connsiteY185" fmla="*/ 322257 h 612294"/>
                <a:gd name="connsiteX186" fmla="*/ 317030 w 821093"/>
                <a:gd name="connsiteY186" fmla="*/ 311361 h 612294"/>
                <a:gd name="connsiteX187" fmla="*/ 300914 w 821093"/>
                <a:gd name="connsiteY187" fmla="*/ 295321 h 612294"/>
                <a:gd name="connsiteX188" fmla="*/ 290030 w 821093"/>
                <a:gd name="connsiteY188" fmla="*/ 295318 h 612294"/>
                <a:gd name="connsiteX189" fmla="*/ 290027 w 821093"/>
                <a:gd name="connsiteY189" fmla="*/ 295321 h 612294"/>
                <a:gd name="connsiteX190" fmla="*/ 289951 w 821093"/>
                <a:gd name="connsiteY190" fmla="*/ 295397 h 612294"/>
                <a:gd name="connsiteX191" fmla="*/ 279873 w 821093"/>
                <a:gd name="connsiteY191" fmla="*/ 296073 h 612294"/>
                <a:gd name="connsiteX192" fmla="*/ 272548 w 821093"/>
                <a:gd name="connsiteY192" fmla="*/ 291101 h 612294"/>
                <a:gd name="connsiteX193" fmla="*/ 297313 w 821093"/>
                <a:gd name="connsiteY193" fmla="*/ 200280 h 612294"/>
                <a:gd name="connsiteX194" fmla="*/ 304114 w 821093"/>
                <a:gd name="connsiteY194" fmla="*/ 200280 h 612294"/>
                <a:gd name="connsiteX195" fmla="*/ 339633 w 821093"/>
                <a:gd name="connsiteY195" fmla="*/ 235799 h 612294"/>
                <a:gd name="connsiteX196" fmla="*/ 339633 w 821093"/>
                <a:gd name="connsiteY196" fmla="*/ 271289 h 612294"/>
                <a:gd name="connsiteX197" fmla="*/ 366303 w 821093"/>
                <a:gd name="connsiteY197" fmla="*/ 297959 h 612294"/>
                <a:gd name="connsiteX198" fmla="*/ 455095 w 821093"/>
                <a:gd name="connsiteY198" fmla="*/ 297959 h 612294"/>
                <a:gd name="connsiteX199" fmla="*/ 481765 w 821093"/>
                <a:gd name="connsiteY199" fmla="*/ 271289 h 612294"/>
                <a:gd name="connsiteX200" fmla="*/ 481765 w 821093"/>
                <a:gd name="connsiteY200" fmla="*/ 235799 h 612294"/>
                <a:gd name="connsiteX201" fmla="*/ 517227 w 821093"/>
                <a:gd name="connsiteY201" fmla="*/ 200280 h 612294"/>
                <a:gd name="connsiteX202" fmla="*/ 523780 w 821093"/>
                <a:gd name="connsiteY202" fmla="*/ 200280 h 612294"/>
                <a:gd name="connsiteX203" fmla="*/ 548545 w 821093"/>
                <a:gd name="connsiteY203" fmla="*/ 291168 h 612294"/>
                <a:gd name="connsiteX204" fmla="*/ 541172 w 821093"/>
                <a:gd name="connsiteY204" fmla="*/ 296064 h 612294"/>
                <a:gd name="connsiteX205" fmla="*/ 531133 w 821093"/>
                <a:gd name="connsiteY205" fmla="*/ 295406 h 612294"/>
                <a:gd name="connsiteX206" fmla="*/ 531047 w 821093"/>
                <a:gd name="connsiteY206" fmla="*/ 295321 h 612294"/>
                <a:gd name="connsiteX207" fmla="*/ 520163 w 821093"/>
                <a:gd name="connsiteY207" fmla="*/ 295318 h 612294"/>
                <a:gd name="connsiteX208" fmla="*/ 520160 w 821093"/>
                <a:gd name="connsiteY208" fmla="*/ 295321 h 612294"/>
                <a:gd name="connsiteX209" fmla="*/ 504111 w 821093"/>
                <a:gd name="connsiteY209" fmla="*/ 311361 h 612294"/>
                <a:gd name="connsiteX210" fmla="*/ 504111 w 821093"/>
                <a:gd name="connsiteY210" fmla="*/ 322257 h 612294"/>
                <a:gd name="connsiteX211" fmla="*/ 504187 w 821093"/>
                <a:gd name="connsiteY211" fmla="*/ 322333 h 612294"/>
                <a:gd name="connsiteX212" fmla="*/ 504863 w 821093"/>
                <a:gd name="connsiteY212" fmla="*/ 332401 h 612294"/>
                <a:gd name="connsiteX213" fmla="*/ 498291 w 821093"/>
                <a:gd name="connsiteY213" fmla="*/ 342088 h 612294"/>
                <a:gd name="connsiteX214" fmla="*/ 488690 w 821093"/>
                <a:gd name="connsiteY214" fmla="*/ 345174 h 612294"/>
                <a:gd name="connsiteX215" fmla="*/ 488585 w 821093"/>
                <a:gd name="connsiteY215" fmla="*/ 345127 h 612294"/>
                <a:gd name="connsiteX216" fmla="*/ 478460 w 821093"/>
                <a:gd name="connsiteY216" fmla="*/ 349146 h 612294"/>
                <a:gd name="connsiteX217" fmla="*/ 469459 w 821093"/>
                <a:gd name="connsiteY217" fmla="*/ 369978 h 612294"/>
                <a:gd name="connsiteX218" fmla="*/ 473478 w 821093"/>
                <a:gd name="connsiteY218" fmla="*/ 380103 h 612294"/>
                <a:gd name="connsiteX219" fmla="*/ 477803 w 821093"/>
                <a:gd name="connsiteY219" fmla="*/ 389161 h 612294"/>
                <a:gd name="connsiteX220" fmla="*/ 474421 w 821093"/>
                <a:gd name="connsiteY220" fmla="*/ 405630 h 612294"/>
                <a:gd name="connsiteX221" fmla="*/ 466858 w 821093"/>
                <a:gd name="connsiteY221" fmla="*/ 412297 h 612294"/>
                <a:gd name="connsiteX222" fmla="*/ 466858 w 821093"/>
                <a:gd name="connsiteY222" fmla="*/ 412297 h 612294"/>
                <a:gd name="connsiteX223" fmla="*/ 459162 w 821093"/>
                <a:gd name="connsiteY223" fmla="*/ 420003 h 612294"/>
                <a:gd name="connsiteX224" fmla="*/ 459162 w 821093"/>
                <a:gd name="connsiteY224" fmla="*/ 442691 h 612294"/>
                <a:gd name="connsiteX225" fmla="*/ 466858 w 821093"/>
                <a:gd name="connsiteY225" fmla="*/ 450397 h 612294"/>
                <a:gd name="connsiteX226" fmla="*/ 466858 w 821093"/>
                <a:gd name="connsiteY226" fmla="*/ 450397 h 612294"/>
                <a:gd name="connsiteX227" fmla="*/ 474478 w 821093"/>
                <a:gd name="connsiteY227" fmla="*/ 457065 h 612294"/>
                <a:gd name="connsiteX228" fmla="*/ 476745 w 821093"/>
                <a:gd name="connsiteY228" fmla="*/ 468561 h 612294"/>
                <a:gd name="connsiteX229" fmla="*/ 472135 w 821093"/>
                <a:gd name="connsiteY229" fmla="*/ 477562 h 612294"/>
                <a:gd name="connsiteX230" fmla="*/ 472059 w 821093"/>
                <a:gd name="connsiteY230" fmla="*/ 477562 h 612294"/>
                <a:gd name="connsiteX231" fmla="*/ 467697 w 821093"/>
                <a:gd name="connsiteY231" fmla="*/ 487507 h 612294"/>
                <a:gd name="connsiteX232" fmla="*/ 476069 w 821093"/>
                <a:gd name="connsiteY232" fmla="*/ 508595 h 612294"/>
                <a:gd name="connsiteX233" fmla="*/ 486070 w 821093"/>
                <a:gd name="connsiteY233" fmla="*/ 512910 h 612294"/>
                <a:gd name="connsiteX234" fmla="*/ 486070 w 821093"/>
                <a:gd name="connsiteY234" fmla="*/ 512910 h 612294"/>
                <a:gd name="connsiteX235" fmla="*/ 495519 w 821093"/>
                <a:gd name="connsiteY235" fmla="*/ 516243 h 612294"/>
                <a:gd name="connsiteX236" fmla="*/ 504815 w 821093"/>
                <a:gd name="connsiteY236" fmla="*/ 530236 h 612294"/>
                <a:gd name="connsiteX237" fmla="*/ 504149 w 821093"/>
                <a:gd name="connsiteY237" fmla="*/ 540275 h 612294"/>
                <a:gd name="connsiteX238" fmla="*/ 504063 w 821093"/>
                <a:gd name="connsiteY238" fmla="*/ 540361 h 612294"/>
                <a:gd name="connsiteX239" fmla="*/ 504063 w 821093"/>
                <a:gd name="connsiteY239" fmla="*/ 551257 h 612294"/>
                <a:gd name="connsiteX240" fmla="*/ 520113 w 821093"/>
                <a:gd name="connsiteY240" fmla="*/ 567297 h 612294"/>
                <a:gd name="connsiteX241" fmla="*/ 530997 w 821093"/>
                <a:gd name="connsiteY241" fmla="*/ 567300 h 612294"/>
                <a:gd name="connsiteX242" fmla="*/ 531000 w 821093"/>
                <a:gd name="connsiteY242" fmla="*/ 567297 h 612294"/>
                <a:gd name="connsiteX243" fmla="*/ 531076 w 821093"/>
                <a:gd name="connsiteY243" fmla="*/ 567221 h 612294"/>
                <a:gd name="connsiteX244" fmla="*/ 541153 w 821093"/>
                <a:gd name="connsiteY244" fmla="*/ 566545 h 612294"/>
                <a:gd name="connsiteX245" fmla="*/ 550840 w 821093"/>
                <a:gd name="connsiteY245" fmla="*/ 573127 h 612294"/>
                <a:gd name="connsiteX246" fmla="*/ 553993 w 821093"/>
                <a:gd name="connsiteY246" fmla="*/ 582757 h 612294"/>
                <a:gd name="connsiteX247" fmla="*/ 553945 w 821093"/>
                <a:gd name="connsiteY247" fmla="*/ 582861 h 612294"/>
                <a:gd name="connsiteX248" fmla="*/ 557965 w 821093"/>
                <a:gd name="connsiteY248" fmla="*/ 592986 h 612294"/>
                <a:gd name="connsiteX249" fmla="*/ 578796 w 821093"/>
                <a:gd name="connsiteY249" fmla="*/ 601988 h 612294"/>
                <a:gd name="connsiteX250" fmla="*/ 588921 w 821093"/>
                <a:gd name="connsiteY250" fmla="*/ 597968 h 612294"/>
                <a:gd name="connsiteX251" fmla="*/ 588921 w 821093"/>
                <a:gd name="connsiteY251" fmla="*/ 597968 h 612294"/>
                <a:gd name="connsiteX252" fmla="*/ 597980 w 821093"/>
                <a:gd name="connsiteY252" fmla="*/ 593653 h 612294"/>
                <a:gd name="connsiteX253" fmla="*/ 614448 w 821093"/>
                <a:gd name="connsiteY253" fmla="*/ 597035 h 612294"/>
                <a:gd name="connsiteX254" fmla="*/ 621116 w 821093"/>
                <a:gd name="connsiteY254" fmla="*/ 604588 h 612294"/>
                <a:gd name="connsiteX255" fmla="*/ 621116 w 821093"/>
                <a:gd name="connsiteY255" fmla="*/ 604588 h 612294"/>
                <a:gd name="connsiteX256" fmla="*/ 628812 w 821093"/>
                <a:gd name="connsiteY256" fmla="*/ 612294 h 612294"/>
                <a:gd name="connsiteX257" fmla="*/ 651510 w 821093"/>
                <a:gd name="connsiteY257" fmla="*/ 612294 h 612294"/>
                <a:gd name="connsiteX258" fmla="*/ 659216 w 821093"/>
                <a:gd name="connsiteY258" fmla="*/ 604588 h 612294"/>
                <a:gd name="connsiteX259" fmla="*/ 659216 w 821093"/>
                <a:gd name="connsiteY259" fmla="*/ 604588 h 612294"/>
                <a:gd name="connsiteX260" fmla="*/ 665883 w 821093"/>
                <a:gd name="connsiteY260" fmla="*/ 596968 h 612294"/>
                <a:gd name="connsiteX261" fmla="*/ 677389 w 821093"/>
                <a:gd name="connsiteY261" fmla="*/ 594701 h 612294"/>
                <a:gd name="connsiteX262" fmla="*/ 686391 w 821093"/>
                <a:gd name="connsiteY262" fmla="*/ 599311 h 612294"/>
                <a:gd name="connsiteX263" fmla="*/ 686391 w 821093"/>
                <a:gd name="connsiteY263" fmla="*/ 599378 h 612294"/>
                <a:gd name="connsiteX264" fmla="*/ 696297 w 821093"/>
                <a:gd name="connsiteY264" fmla="*/ 603712 h 612294"/>
                <a:gd name="connsiteX265" fmla="*/ 717385 w 821093"/>
                <a:gd name="connsiteY265" fmla="*/ 595339 h 612294"/>
                <a:gd name="connsiteX266" fmla="*/ 721700 w 821093"/>
                <a:gd name="connsiteY266" fmla="*/ 585338 h 612294"/>
                <a:gd name="connsiteX267" fmla="*/ 721700 w 821093"/>
                <a:gd name="connsiteY267" fmla="*/ 585338 h 612294"/>
                <a:gd name="connsiteX268" fmla="*/ 725033 w 821093"/>
                <a:gd name="connsiteY268" fmla="*/ 575889 h 612294"/>
                <a:gd name="connsiteX269" fmla="*/ 739026 w 821093"/>
                <a:gd name="connsiteY269" fmla="*/ 566593 h 612294"/>
                <a:gd name="connsiteX270" fmla="*/ 749065 w 821093"/>
                <a:gd name="connsiteY270" fmla="*/ 567250 h 612294"/>
                <a:gd name="connsiteX271" fmla="*/ 749151 w 821093"/>
                <a:gd name="connsiteY271" fmla="*/ 567336 h 612294"/>
                <a:gd name="connsiteX272" fmla="*/ 760035 w 821093"/>
                <a:gd name="connsiteY272" fmla="*/ 567338 h 612294"/>
                <a:gd name="connsiteX273" fmla="*/ 760038 w 821093"/>
                <a:gd name="connsiteY273" fmla="*/ 567336 h 612294"/>
                <a:gd name="connsiteX274" fmla="*/ 776087 w 821093"/>
                <a:gd name="connsiteY274" fmla="*/ 551295 h 612294"/>
                <a:gd name="connsiteX275" fmla="*/ 776087 w 821093"/>
                <a:gd name="connsiteY275" fmla="*/ 540399 h 612294"/>
                <a:gd name="connsiteX276" fmla="*/ 776011 w 821093"/>
                <a:gd name="connsiteY276" fmla="*/ 540323 h 612294"/>
                <a:gd name="connsiteX277" fmla="*/ 775335 w 821093"/>
                <a:gd name="connsiteY277" fmla="*/ 530255 h 612294"/>
                <a:gd name="connsiteX278" fmla="*/ 781917 w 821093"/>
                <a:gd name="connsiteY278" fmla="*/ 520568 h 612294"/>
                <a:gd name="connsiteX279" fmla="*/ 791547 w 821093"/>
                <a:gd name="connsiteY279" fmla="*/ 517444 h 612294"/>
                <a:gd name="connsiteX280" fmla="*/ 791642 w 821093"/>
                <a:gd name="connsiteY280" fmla="*/ 517444 h 612294"/>
                <a:gd name="connsiteX281" fmla="*/ 801776 w 821093"/>
                <a:gd name="connsiteY281" fmla="*/ 513424 h 612294"/>
                <a:gd name="connsiteX282" fmla="*/ 810768 w 821093"/>
                <a:gd name="connsiteY282" fmla="*/ 492593 h 612294"/>
                <a:gd name="connsiteX283" fmla="*/ 806748 w 821093"/>
                <a:gd name="connsiteY283" fmla="*/ 482468 h 612294"/>
                <a:gd name="connsiteX284" fmla="*/ 806748 w 821093"/>
                <a:gd name="connsiteY284" fmla="*/ 482468 h 612294"/>
                <a:gd name="connsiteX285" fmla="*/ 802434 w 821093"/>
                <a:gd name="connsiteY285" fmla="*/ 473410 h 612294"/>
                <a:gd name="connsiteX286" fmla="*/ 805834 w 821093"/>
                <a:gd name="connsiteY286" fmla="*/ 457027 h 612294"/>
                <a:gd name="connsiteX287" fmla="*/ 813387 w 821093"/>
                <a:gd name="connsiteY287" fmla="*/ 450359 h 612294"/>
                <a:gd name="connsiteX288" fmla="*/ 813387 w 821093"/>
                <a:gd name="connsiteY288" fmla="*/ 450359 h 612294"/>
                <a:gd name="connsiteX289" fmla="*/ 821093 w 821093"/>
                <a:gd name="connsiteY289" fmla="*/ 442653 h 612294"/>
                <a:gd name="connsiteX290" fmla="*/ 821093 w 821093"/>
                <a:gd name="connsiteY290" fmla="*/ 419965 h 612294"/>
                <a:gd name="connsiteX291" fmla="*/ 813397 w 821093"/>
                <a:gd name="connsiteY291" fmla="*/ 412259 h 612294"/>
                <a:gd name="connsiteX292" fmla="*/ 180994 w 821093"/>
                <a:gd name="connsiteY292" fmla="*/ 493107 h 612294"/>
                <a:gd name="connsiteX293" fmla="*/ 119167 w 821093"/>
                <a:gd name="connsiteY293" fmla="*/ 431338 h 612294"/>
                <a:gd name="connsiteX294" fmla="*/ 180937 w 821093"/>
                <a:gd name="connsiteY294" fmla="*/ 369511 h 612294"/>
                <a:gd name="connsiteX295" fmla="*/ 242764 w 821093"/>
                <a:gd name="connsiteY295" fmla="*/ 431280 h 612294"/>
                <a:gd name="connsiteX296" fmla="*/ 242764 w 821093"/>
                <a:gd name="connsiteY296" fmla="*/ 431309 h 612294"/>
                <a:gd name="connsiteX297" fmla="*/ 180994 w 821093"/>
                <a:gd name="connsiteY297" fmla="*/ 493107 h 612294"/>
                <a:gd name="connsiteX298" fmla="*/ 445789 w 821093"/>
                <a:gd name="connsiteY298" fmla="*/ 75969 h 612294"/>
                <a:gd name="connsiteX299" fmla="*/ 498176 w 821093"/>
                <a:gd name="connsiteY299" fmla="*/ 71740 h 612294"/>
                <a:gd name="connsiteX300" fmla="*/ 532943 w 821093"/>
                <a:gd name="connsiteY300" fmla="*/ 88409 h 612294"/>
                <a:gd name="connsiteX301" fmla="*/ 556088 w 821093"/>
                <a:gd name="connsiteY301" fmla="*/ 86971 h 612294"/>
                <a:gd name="connsiteX302" fmla="*/ 574548 w 821093"/>
                <a:gd name="connsiteY302" fmla="*/ 75960 h 612294"/>
                <a:gd name="connsiteX303" fmla="*/ 445789 w 821093"/>
                <a:gd name="connsiteY303" fmla="*/ 75960 h 612294"/>
                <a:gd name="connsiteX304" fmla="*/ 445789 w 821093"/>
                <a:gd name="connsiteY304" fmla="*/ 75969 h 612294"/>
                <a:gd name="connsiteX305" fmla="*/ 640099 w 821093"/>
                <a:gd name="connsiteY305" fmla="*/ 493107 h 612294"/>
                <a:gd name="connsiteX306" fmla="*/ 578329 w 821093"/>
                <a:gd name="connsiteY306" fmla="*/ 431280 h 612294"/>
                <a:gd name="connsiteX307" fmla="*/ 640156 w 821093"/>
                <a:gd name="connsiteY307" fmla="*/ 369511 h 612294"/>
                <a:gd name="connsiteX308" fmla="*/ 701926 w 821093"/>
                <a:gd name="connsiteY308" fmla="*/ 431309 h 612294"/>
                <a:gd name="connsiteX309" fmla="*/ 640099 w 821093"/>
                <a:gd name="connsiteY309" fmla="*/ 493107 h 612294"/>
                <a:gd name="connsiteX0" fmla="*/ 813397 w 821093"/>
                <a:gd name="connsiteY0" fmla="*/ 340519 h 540554"/>
                <a:gd name="connsiteX1" fmla="*/ 813397 w 821093"/>
                <a:gd name="connsiteY1" fmla="*/ 340519 h 540554"/>
                <a:gd name="connsiteX2" fmla="*/ 805777 w 821093"/>
                <a:gd name="connsiteY2" fmla="*/ 333852 h 540554"/>
                <a:gd name="connsiteX3" fmla="*/ 803520 w 821093"/>
                <a:gd name="connsiteY3" fmla="*/ 322355 h 540554"/>
                <a:gd name="connsiteX4" fmla="*/ 808130 w 821093"/>
                <a:gd name="connsiteY4" fmla="*/ 313354 h 540554"/>
                <a:gd name="connsiteX5" fmla="*/ 808196 w 821093"/>
                <a:gd name="connsiteY5" fmla="*/ 313354 h 540554"/>
                <a:gd name="connsiteX6" fmla="*/ 812502 w 821093"/>
                <a:gd name="connsiteY6" fmla="*/ 303372 h 540554"/>
                <a:gd name="connsiteX7" fmla="*/ 804129 w 821093"/>
                <a:gd name="connsiteY7" fmla="*/ 282283 h 540554"/>
                <a:gd name="connsiteX8" fmla="*/ 794128 w 821093"/>
                <a:gd name="connsiteY8" fmla="*/ 277968 h 540554"/>
                <a:gd name="connsiteX9" fmla="*/ 794128 w 821093"/>
                <a:gd name="connsiteY9" fmla="*/ 277968 h 540554"/>
                <a:gd name="connsiteX10" fmla="*/ 784679 w 821093"/>
                <a:gd name="connsiteY10" fmla="*/ 274635 h 540554"/>
                <a:gd name="connsiteX11" fmla="*/ 775383 w 821093"/>
                <a:gd name="connsiteY11" fmla="*/ 260642 h 540554"/>
                <a:gd name="connsiteX12" fmla="*/ 776040 w 821093"/>
                <a:gd name="connsiteY12" fmla="*/ 250603 h 540554"/>
                <a:gd name="connsiteX13" fmla="*/ 776126 w 821093"/>
                <a:gd name="connsiteY13" fmla="*/ 250517 h 540554"/>
                <a:gd name="connsiteX14" fmla="*/ 776126 w 821093"/>
                <a:gd name="connsiteY14" fmla="*/ 239621 h 540554"/>
                <a:gd name="connsiteX15" fmla="*/ 760114 w 821093"/>
                <a:gd name="connsiteY15" fmla="*/ 223581 h 540554"/>
                <a:gd name="connsiteX16" fmla="*/ 749230 w 821093"/>
                <a:gd name="connsiteY16" fmla="*/ 223578 h 540554"/>
                <a:gd name="connsiteX17" fmla="*/ 749227 w 821093"/>
                <a:gd name="connsiteY17" fmla="*/ 223581 h 540554"/>
                <a:gd name="connsiteX18" fmla="*/ 749151 w 821093"/>
                <a:gd name="connsiteY18" fmla="*/ 223657 h 540554"/>
                <a:gd name="connsiteX19" fmla="*/ 739083 w 821093"/>
                <a:gd name="connsiteY19" fmla="*/ 224333 h 540554"/>
                <a:gd name="connsiteX20" fmla="*/ 729396 w 821093"/>
                <a:gd name="connsiteY20" fmla="*/ 217751 h 540554"/>
                <a:gd name="connsiteX21" fmla="*/ 726310 w 821093"/>
                <a:gd name="connsiteY21" fmla="*/ 208150 h 540554"/>
                <a:gd name="connsiteX22" fmla="*/ 726310 w 821093"/>
                <a:gd name="connsiteY22" fmla="*/ 208045 h 540554"/>
                <a:gd name="connsiteX23" fmla="*/ 722290 w 821093"/>
                <a:gd name="connsiteY23" fmla="*/ 197920 h 540554"/>
                <a:gd name="connsiteX24" fmla="*/ 701459 w 821093"/>
                <a:gd name="connsiteY24" fmla="*/ 188919 h 540554"/>
                <a:gd name="connsiteX25" fmla="*/ 691334 w 821093"/>
                <a:gd name="connsiteY25" fmla="*/ 192939 h 540554"/>
                <a:gd name="connsiteX26" fmla="*/ 691334 w 821093"/>
                <a:gd name="connsiteY26" fmla="*/ 192939 h 540554"/>
                <a:gd name="connsiteX27" fmla="*/ 682276 w 821093"/>
                <a:gd name="connsiteY27" fmla="*/ 197254 h 540554"/>
                <a:gd name="connsiteX28" fmla="*/ 665798 w 821093"/>
                <a:gd name="connsiteY28" fmla="*/ 193872 h 540554"/>
                <a:gd name="connsiteX29" fmla="*/ 659130 w 821093"/>
                <a:gd name="connsiteY29" fmla="*/ 186309 h 540554"/>
                <a:gd name="connsiteX30" fmla="*/ 659130 w 821093"/>
                <a:gd name="connsiteY30" fmla="*/ 186309 h 540554"/>
                <a:gd name="connsiteX31" fmla="*/ 651472 w 821093"/>
                <a:gd name="connsiteY31" fmla="*/ 178594 h 540554"/>
                <a:gd name="connsiteX32" fmla="*/ 628774 w 821093"/>
                <a:gd name="connsiteY32" fmla="*/ 178594 h 540554"/>
                <a:gd name="connsiteX33" fmla="*/ 621078 w 821093"/>
                <a:gd name="connsiteY33" fmla="*/ 186300 h 540554"/>
                <a:gd name="connsiteX34" fmla="*/ 621078 w 821093"/>
                <a:gd name="connsiteY34" fmla="*/ 186300 h 540554"/>
                <a:gd name="connsiteX35" fmla="*/ 614410 w 821093"/>
                <a:gd name="connsiteY35" fmla="*/ 193920 h 540554"/>
                <a:gd name="connsiteX36" fmla="*/ 602913 w 821093"/>
                <a:gd name="connsiteY36" fmla="*/ 196187 h 540554"/>
                <a:gd name="connsiteX37" fmla="*/ 601447 w 821093"/>
                <a:gd name="connsiteY37" fmla="*/ 196263 h 540554"/>
                <a:gd name="connsiteX38" fmla="*/ 582987 w 821093"/>
                <a:gd name="connsiteY38" fmla="*/ 128559 h 540554"/>
                <a:gd name="connsiteX39" fmla="*/ 677056 w 821093"/>
                <a:gd name="connsiteY39" fmla="*/ 128559 h 540554"/>
                <a:gd name="connsiteX40" fmla="*/ 712575 w 821093"/>
                <a:gd name="connsiteY40" fmla="*/ 164078 h 540554"/>
                <a:gd name="connsiteX41" fmla="*/ 721452 w 821093"/>
                <a:gd name="connsiteY41" fmla="*/ 172955 h 540554"/>
                <a:gd name="connsiteX42" fmla="*/ 783612 w 821093"/>
                <a:gd name="connsiteY42" fmla="*/ 172955 h 540554"/>
                <a:gd name="connsiteX43" fmla="*/ 801367 w 821093"/>
                <a:gd name="connsiteY43" fmla="*/ 155220 h 540554"/>
                <a:gd name="connsiteX44" fmla="*/ 801367 w 821093"/>
                <a:gd name="connsiteY44" fmla="*/ 155201 h 540554"/>
                <a:gd name="connsiteX45" fmla="*/ 801367 w 821093"/>
                <a:gd name="connsiteY45" fmla="*/ 137427 h 540554"/>
                <a:gd name="connsiteX46" fmla="*/ 783622 w 821093"/>
                <a:gd name="connsiteY46" fmla="*/ 119663 h 540554"/>
                <a:gd name="connsiteX47" fmla="*/ 783612 w 821093"/>
                <a:gd name="connsiteY47" fmla="*/ 119663 h 540554"/>
                <a:gd name="connsiteX48" fmla="*/ 783612 w 821093"/>
                <a:gd name="connsiteY48" fmla="*/ 111281 h 540554"/>
                <a:gd name="connsiteX49" fmla="*/ 713613 w 821093"/>
                <a:gd name="connsiteY49" fmla="*/ 25013 h 540554"/>
                <a:gd name="connsiteX50" fmla="*/ 618363 w 821093"/>
                <a:gd name="connsiteY50" fmla="*/ 4963 h 540554"/>
                <a:gd name="connsiteX51" fmla="*/ 572882 w 821093"/>
                <a:gd name="connsiteY51" fmla="*/ 20812 h 540554"/>
                <a:gd name="connsiteX52" fmla="*/ 554374 w 821093"/>
                <a:gd name="connsiteY52" fmla="*/ 9526 h 540554"/>
                <a:gd name="connsiteX53" fmla="*/ 397078 w 821093"/>
                <a:gd name="connsiteY53" fmla="*/ 7144 h 540554"/>
                <a:gd name="connsiteX54" fmla="*/ 365646 w 821093"/>
                <a:gd name="connsiteY54" fmla="*/ 16222 h 540554"/>
                <a:gd name="connsiteX55" fmla="*/ 352025 w 821093"/>
                <a:gd name="connsiteY55" fmla="*/ 13107 h 540554"/>
                <a:gd name="connsiteX56" fmla="*/ 73247 w 821093"/>
                <a:gd name="connsiteY56" fmla="*/ 13107 h 540554"/>
                <a:gd name="connsiteX57" fmla="*/ 37729 w 821093"/>
                <a:gd name="connsiteY57" fmla="*/ 48625 h 540554"/>
                <a:gd name="connsiteX58" fmla="*/ 37729 w 821093"/>
                <a:gd name="connsiteY58" fmla="*/ 155182 h 540554"/>
                <a:gd name="connsiteX59" fmla="*/ 55483 w 821093"/>
                <a:gd name="connsiteY59" fmla="*/ 172936 h 540554"/>
                <a:gd name="connsiteX60" fmla="*/ 55493 w 821093"/>
                <a:gd name="connsiteY60" fmla="*/ 172936 h 540554"/>
                <a:gd name="connsiteX61" fmla="*/ 108766 w 821093"/>
                <a:gd name="connsiteY61" fmla="*/ 172936 h 540554"/>
                <a:gd name="connsiteX62" fmla="*/ 108766 w 821093"/>
                <a:gd name="connsiteY62" fmla="*/ 164059 h 540554"/>
                <a:gd name="connsiteX63" fmla="*/ 144285 w 821093"/>
                <a:gd name="connsiteY63" fmla="*/ 128540 h 540554"/>
                <a:gd name="connsiteX64" fmla="*/ 238068 w 821093"/>
                <a:gd name="connsiteY64" fmla="*/ 128540 h 540554"/>
                <a:gd name="connsiteX65" fmla="*/ 219532 w 821093"/>
                <a:gd name="connsiteY65" fmla="*/ 196530 h 540554"/>
                <a:gd name="connsiteX66" fmla="*/ 206645 w 821093"/>
                <a:gd name="connsiteY66" fmla="*/ 193882 h 540554"/>
                <a:gd name="connsiteX67" fmla="*/ 199977 w 821093"/>
                <a:gd name="connsiteY67" fmla="*/ 186328 h 540554"/>
                <a:gd name="connsiteX68" fmla="*/ 199977 w 821093"/>
                <a:gd name="connsiteY68" fmla="*/ 186328 h 540554"/>
                <a:gd name="connsiteX69" fmla="*/ 192319 w 821093"/>
                <a:gd name="connsiteY69" fmla="*/ 178594 h 540554"/>
                <a:gd name="connsiteX70" fmla="*/ 169621 w 821093"/>
                <a:gd name="connsiteY70" fmla="*/ 178594 h 540554"/>
                <a:gd name="connsiteX71" fmla="*/ 161915 w 821093"/>
                <a:gd name="connsiteY71" fmla="*/ 186300 h 540554"/>
                <a:gd name="connsiteX72" fmla="*/ 161915 w 821093"/>
                <a:gd name="connsiteY72" fmla="*/ 186300 h 540554"/>
                <a:gd name="connsiteX73" fmla="*/ 155296 w 821093"/>
                <a:gd name="connsiteY73" fmla="*/ 193920 h 540554"/>
                <a:gd name="connsiteX74" fmla="*/ 143789 w 821093"/>
                <a:gd name="connsiteY74" fmla="*/ 196187 h 540554"/>
                <a:gd name="connsiteX75" fmla="*/ 134788 w 821093"/>
                <a:gd name="connsiteY75" fmla="*/ 191577 h 540554"/>
                <a:gd name="connsiteX76" fmla="*/ 134788 w 821093"/>
                <a:gd name="connsiteY76" fmla="*/ 191510 h 540554"/>
                <a:gd name="connsiteX77" fmla="*/ 124797 w 821093"/>
                <a:gd name="connsiteY77" fmla="*/ 187167 h 540554"/>
                <a:gd name="connsiteX78" fmla="*/ 103708 w 821093"/>
                <a:gd name="connsiteY78" fmla="*/ 195539 h 540554"/>
                <a:gd name="connsiteX79" fmla="*/ 99393 w 821093"/>
                <a:gd name="connsiteY79" fmla="*/ 205540 h 540554"/>
                <a:gd name="connsiteX80" fmla="*/ 99393 w 821093"/>
                <a:gd name="connsiteY80" fmla="*/ 205540 h 540554"/>
                <a:gd name="connsiteX81" fmla="*/ 96060 w 821093"/>
                <a:gd name="connsiteY81" fmla="*/ 214989 h 540554"/>
                <a:gd name="connsiteX82" fmla="*/ 82067 w 821093"/>
                <a:gd name="connsiteY82" fmla="*/ 224285 h 540554"/>
                <a:gd name="connsiteX83" fmla="*/ 72028 w 821093"/>
                <a:gd name="connsiteY83" fmla="*/ 223628 h 540554"/>
                <a:gd name="connsiteX84" fmla="*/ 71942 w 821093"/>
                <a:gd name="connsiteY84" fmla="*/ 223543 h 540554"/>
                <a:gd name="connsiteX85" fmla="*/ 61058 w 821093"/>
                <a:gd name="connsiteY85" fmla="*/ 223540 h 540554"/>
                <a:gd name="connsiteX86" fmla="*/ 61055 w 821093"/>
                <a:gd name="connsiteY86" fmla="*/ 223543 h 540554"/>
                <a:gd name="connsiteX87" fmla="*/ 44977 w 821093"/>
                <a:gd name="connsiteY87" fmla="*/ 239621 h 540554"/>
                <a:gd name="connsiteX88" fmla="*/ 44977 w 821093"/>
                <a:gd name="connsiteY88" fmla="*/ 250517 h 540554"/>
                <a:gd name="connsiteX89" fmla="*/ 45053 w 821093"/>
                <a:gd name="connsiteY89" fmla="*/ 250593 h 540554"/>
                <a:gd name="connsiteX90" fmla="*/ 45739 w 821093"/>
                <a:gd name="connsiteY90" fmla="*/ 260661 h 540554"/>
                <a:gd name="connsiteX91" fmla="*/ 39157 w 821093"/>
                <a:gd name="connsiteY91" fmla="*/ 270348 h 540554"/>
                <a:gd name="connsiteX92" fmla="*/ 29547 w 821093"/>
                <a:gd name="connsiteY92" fmla="*/ 273434 h 540554"/>
                <a:gd name="connsiteX93" fmla="*/ 29451 w 821093"/>
                <a:gd name="connsiteY93" fmla="*/ 273387 h 540554"/>
                <a:gd name="connsiteX94" fmla="*/ 19317 w 821093"/>
                <a:gd name="connsiteY94" fmla="*/ 277406 h 540554"/>
                <a:gd name="connsiteX95" fmla="*/ 10325 w 821093"/>
                <a:gd name="connsiteY95" fmla="*/ 298238 h 540554"/>
                <a:gd name="connsiteX96" fmla="*/ 14307 w 821093"/>
                <a:gd name="connsiteY96" fmla="*/ 308363 h 540554"/>
                <a:gd name="connsiteX97" fmla="*/ 14307 w 821093"/>
                <a:gd name="connsiteY97" fmla="*/ 308363 h 540554"/>
                <a:gd name="connsiteX98" fmla="*/ 18621 w 821093"/>
                <a:gd name="connsiteY98" fmla="*/ 317421 h 540554"/>
                <a:gd name="connsiteX99" fmla="*/ 15259 w 821093"/>
                <a:gd name="connsiteY99" fmla="*/ 333852 h 540554"/>
                <a:gd name="connsiteX100" fmla="*/ 7706 w 821093"/>
                <a:gd name="connsiteY100" fmla="*/ 340519 h 540554"/>
                <a:gd name="connsiteX101" fmla="*/ 7706 w 821093"/>
                <a:gd name="connsiteY101" fmla="*/ 340519 h 540554"/>
                <a:gd name="connsiteX102" fmla="*/ 0 w 821093"/>
                <a:gd name="connsiteY102" fmla="*/ 348225 h 540554"/>
                <a:gd name="connsiteX103" fmla="*/ 0 w 821093"/>
                <a:gd name="connsiteY103" fmla="*/ 370913 h 540554"/>
                <a:gd name="connsiteX104" fmla="*/ 7696 w 821093"/>
                <a:gd name="connsiteY104" fmla="*/ 378619 h 540554"/>
                <a:gd name="connsiteX105" fmla="*/ 7696 w 821093"/>
                <a:gd name="connsiteY105" fmla="*/ 378619 h 540554"/>
                <a:gd name="connsiteX106" fmla="*/ 15316 w 821093"/>
                <a:gd name="connsiteY106" fmla="*/ 385287 h 540554"/>
                <a:gd name="connsiteX107" fmla="*/ 17574 w 821093"/>
                <a:gd name="connsiteY107" fmla="*/ 396783 h 540554"/>
                <a:gd name="connsiteX108" fmla="*/ 12964 w 821093"/>
                <a:gd name="connsiteY108" fmla="*/ 405784 h 540554"/>
                <a:gd name="connsiteX109" fmla="*/ 12897 w 821093"/>
                <a:gd name="connsiteY109" fmla="*/ 405784 h 540554"/>
                <a:gd name="connsiteX110" fmla="*/ 8592 w 821093"/>
                <a:gd name="connsiteY110" fmla="*/ 415767 h 540554"/>
                <a:gd name="connsiteX111" fmla="*/ 16964 w 821093"/>
                <a:gd name="connsiteY111" fmla="*/ 436855 h 540554"/>
                <a:gd name="connsiteX112" fmla="*/ 26965 w 821093"/>
                <a:gd name="connsiteY112" fmla="*/ 441170 h 540554"/>
                <a:gd name="connsiteX113" fmla="*/ 26965 w 821093"/>
                <a:gd name="connsiteY113" fmla="*/ 441170 h 540554"/>
                <a:gd name="connsiteX114" fmla="*/ 36414 w 821093"/>
                <a:gd name="connsiteY114" fmla="*/ 444503 h 540554"/>
                <a:gd name="connsiteX115" fmla="*/ 45710 w 821093"/>
                <a:gd name="connsiteY115" fmla="*/ 458496 h 540554"/>
                <a:gd name="connsiteX116" fmla="*/ 45053 w 821093"/>
                <a:gd name="connsiteY116" fmla="*/ 468535 h 540554"/>
                <a:gd name="connsiteX117" fmla="*/ 44968 w 821093"/>
                <a:gd name="connsiteY117" fmla="*/ 468621 h 540554"/>
                <a:gd name="connsiteX118" fmla="*/ 44968 w 821093"/>
                <a:gd name="connsiteY118" fmla="*/ 479517 h 540554"/>
                <a:gd name="connsiteX119" fmla="*/ 61017 w 821093"/>
                <a:gd name="connsiteY119" fmla="*/ 495557 h 540554"/>
                <a:gd name="connsiteX120" fmla="*/ 71901 w 821093"/>
                <a:gd name="connsiteY120" fmla="*/ 495560 h 540554"/>
                <a:gd name="connsiteX121" fmla="*/ 71904 w 821093"/>
                <a:gd name="connsiteY121" fmla="*/ 495557 h 540554"/>
                <a:gd name="connsiteX122" fmla="*/ 71980 w 821093"/>
                <a:gd name="connsiteY122" fmla="*/ 495481 h 540554"/>
                <a:gd name="connsiteX123" fmla="*/ 82048 w 821093"/>
                <a:gd name="connsiteY123" fmla="*/ 494805 h 540554"/>
                <a:gd name="connsiteX124" fmla="*/ 91735 w 821093"/>
                <a:gd name="connsiteY124" fmla="*/ 501387 h 540554"/>
                <a:gd name="connsiteX125" fmla="*/ 94821 w 821093"/>
                <a:gd name="connsiteY125" fmla="*/ 510988 h 540554"/>
                <a:gd name="connsiteX126" fmla="*/ 94821 w 821093"/>
                <a:gd name="connsiteY126" fmla="*/ 511093 h 540554"/>
                <a:gd name="connsiteX127" fmla="*/ 98841 w 821093"/>
                <a:gd name="connsiteY127" fmla="*/ 521218 h 540554"/>
                <a:gd name="connsiteX128" fmla="*/ 119672 w 821093"/>
                <a:gd name="connsiteY128" fmla="*/ 530219 h 540554"/>
                <a:gd name="connsiteX129" fmla="*/ 129797 w 821093"/>
                <a:gd name="connsiteY129" fmla="*/ 526199 h 540554"/>
                <a:gd name="connsiteX130" fmla="*/ 129797 w 821093"/>
                <a:gd name="connsiteY130" fmla="*/ 526199 h 540554"/>
                <a:gd name="connsiteX131" fmla="*/ 138855 w 821093"/>
                <a:gd name="connsiteY131" fmla="*/ 521885 h 540554"/>
                <a:gd name="connsiteX132" fmla="*/ 155334 w 821093"/>
                <a:gd name="connsiteY132" fmla="*/ 525266 h 540554"/>
                <a:gd name="connsiteX133" fmla="*/ 161954 w 821093"/>
                <a:gd name="connsiteY133" fmla="*/ 532829 h 540554"/>
                <a:gd name="connsiteX134" fmla="*/ 161954 w 821093"/>
                <a:gd name="connsiteY134" fmla="*/ 532829 h 540554"/>
                <a:gd name="connsiteX135" fmla="*/ 169659 w 821093"/>
                <a:gd name="connsiteY135" fmla="*/ 540535 h 540554"/>
                <a:gd name="connsiteX136" fmla="*/ 192357 w 821093"/>
                <a:gd name="connsiteY136" fmla="*/ 540535 h 540554"/>
                <a:gd name="connsiteX137" fmla="*/ 200054 w 821093"/>
                <a:gd name="connsiteY137" fmla="*/ 532829 h 540554"/>
                <a:gd name="connsiteX138" fmla="*/ 200054 w 821093"/>
                <a:gd name="connsiteY138" fmla="*/ 532829 h 540554"/>
                <a:gd name="connsiteX139" fmla="*/ 206721 w 821093"/>
                <a:gd name="connsiteY139" fmla="*/ 525209 h 540554"/>
                <a:gd name="connsiteX140" fmla="*/ 218218 w 821093"/>
                <a:gd name="connsiteY140" fmla="*/ 522942 h 540554"/>
                <a:gd name="connsiteX141" fmla="*/ 227219 w 821093"/>
                <a:gd name="connsiteY141" fmla="*/ 527552 h 540554"/>
                <a:gd name="connsiteX142" fmla="*/ 227219 w 821093"/>
                <a:gd name="connsiteY142" fmla="*/ 527619 h 540554"/>
                <a:gd name="connsiteX143" fmla="*/ 237220 w 821093"/>
                <a:gd name="connsiteY143" fmla="*/ 531943 h 540554"/>
                <a:gd name="connsiteX144" fmla="*/ 258308 w 821093"/>
                <a:gd name="connsiteY144" fmla="*/ 523571 h 540554"/>
                <a:gd name="connsiteX145" fmla="*/ 262639 w 821093"/>
                <a:gd name="connsiteY145" fmla="*/ 513585 h 540554"/>
                <a:gd name="connsiteX146" fmla="*/ 262633 w 821093"/>
                <a:gd name="connsiteY146" fmla="*/ 513569 h 540554"/>
                <a:gd name="connsiteX147" fmla="*/ 262633 w 821093"/>
                <a:gd name="connsiteY147" fmla="*/ 513569 h 540554"/>
                <a:gd name="connsiteX148" fmla="*/ 265976 w 821093"/>
                <a:gd name="connsiteY148" fmla="*/ 504120 h 540554"/>
                <a:gd name="connsiteX149" fmla="*/ 279968 w 821093"/>
                <a:gd name="connsiteY149" fmla="*/ 494824 h 540554"/>
                <a:gd name="connsiteX150" fmla="*/ 290008 w 821093"/>
                <a:gd name="connsiteY150" fmla="*/ 495481 h 540554"/>
                <a:gd name="connsiteX151" fmla="*/ 290093 w 821093"/>
                <a:gd name="connsiteY151" fmla="*/ 495567 h 540554"/>
                <a:gd name="connsiteX152" fmla="*/ 300978 w 821093"/>
                <a:gd name="connsiteY152" fmla="*/ 495570 h 540554"/>
                <a:gd name="connsiteX153" fmla="*/ 300981 w 821093"/>
                <a:gd name="connsiteY153" fmla="*/ 495567 h 540554"/>
                <a:gd name="connsiteX154" fmla="*/ 317030 w 821093"/>
                <a:gd name="connsiteY154" fmla="*/ 479527 h 540554"/>
                <a:gd name="connsiteX155" fmla="*/ 317030 w 821093"/>
                <a:gd name="connsiteY155" fmla="*/ 468630 h 540554"/>
                <a:gd name="connsiteX156" fmla="*/ 316954 w 821093"/>
                <a:gd name="connsiteY156" fmla="*/ 468554 h 540554"/>
                <a:gd name="connsiteX157" fmla="*/ 316278 w 821093"/>
                <a:gd name="connsiteY157" fmla="*/ 458486 h 540554"/>
                <a:gd name="connsiteX158" fmla="*/ 322850 w 821093"/>
                <a:gd name="connsiteY158" fmla="*/ 448799 h 540554"/>
                <a:gd name="connsiteX159" fmla="*/ 332451 w 821093"/>
                <a:gd name="connsiteY159" fmla="*/ 445713 h 540554"/>
                <a:gd name="connsiteX160" fmla="*/ 332556 w 821093"/>
                <a:gd name="connsiteY160" fmla="*/ 445713 h 540554"/>
                <a:gd name="connsiteX161" fmla="*/ 342681 w 821093"/>
                <a:gd name="connsiteY161" fmla="*/ 441694 h 540554"/>
                <a:gd name="connsiteX162" fmla="*/ 351682 w 821093"/>
                <a:gd name="connsiteY162" fmla="*/ 420862 h 540554"/>
                <a:gd name="connsiteX163" fmla="*/ 347663 w 821093"/>
                <a:gd name="connsiteY163" fmla="*/ 410737 h 540554"/>
                <a:gd name="connsiteX164" fmla="*/ 343338 w 821093"/>
                <a:gd name="connsiteY164" fmla="*/ 401679 h 540554"/>
                <a:gd name="connsiteX165" fmla="*/ 346720 w 821093"/>
                <a:gd name="connsiteY165" fmla="*/ 385210 h 540554"/>
                <a:gd name="connsiteX166" fmla="*/ 354282 w 821093"/>
                <a:gd name="connsiteY166" fmla="*/ 378543 h 540554"/>
                <a:gd name="connsiteX167" fmla="*/ 354282 w 821093"/>
                <a:gd name="connsiteY167" fmla="*/ 378543 h 540554"/>
                <a:gd name="connsiteX168" fmla="*/ 361979 w 821093"/>
                <a:gd name="connsiteY168" fmla="*/ 370837 h 540554"/>
                <a:gd name="connsiteX169" fmla="*/ 361979 w 821093"/>
                <a:gd name="connsiteY169" fmla="*/ 348225 h 540554"/>
                <a:gd name="connsiteX170" fmla="*/ 354273 w 821093"/>
                <a:gd name="connsiteY170" fmla="*/ 340519 h 540554"/>
                <a:gd name="connsiteX171" fmla="*/ 354244 w 821093"/>
                <a:gd name="connsiteY171" fmla="*/ 340519 h 540554"/>
                <a:gd name="connsiteX172" fmla="*/ 354244 w 821093"/>
                <a:gd name="connsiteY172" fmla="*/ 340519 h 540554"/>
                <a:gd name="connsiteX173" fmla="*/ 346624 w 821093"/>
                <a:gd name="connsiteY173" fmla="*/ 333852 h 540554"/>
                <a:gd name="connsiteX174" fmla="*/ 344357 w 821093"/>
                <a:gd name="connsiteY174" fmla="*/ 322355 h 540554"/>
                <a:gd name="connsiteX175" fmla="*/ 348967 w 821093"/>
                <a:gd name="connsiteY175" fmla="*/ 313354 h 540554"/>
                <a:gd name="connsiteX176" fmla="*/ 349044 w 821093"/>
                <a:gd name="connsiteY176" fmla="*/ 313354 h 540554"/>
                <a:gd name="connsiteX177" fmla="*/ 353399 w 821093"/>
                <a:gd name="connsiteY177" fmla="*/ 303379 h 540554"/>
                <a:gd name="connsiteX178" fmla="*/ 353397 w 821093"/>
                <a:gd name="connsiteY178" fmla="*/ 303372 h 540554"/>
                <a:gd name="connsiteX179" fmla="*/ 345024 w 821093"/>
                <a:gd name="connsiteY179" fmla="*/ 282283 h 540554"/>
                <a:gd name="connsiteX180" fmla="*/ 335023 w 821093"/>
                <a:gd name="connsiteY180" fmla="*/ 277968 h 540554"/>
                <a:gd name="connsiteX181" fmla="*/ 335023 w 821093"/>
                <a:gd name="connsiteY181" fmla="*/ 277968 h 540554"/>
                <a:gd name="connsiteX182" fmla="*/ 325574 w 821093"/>
                <a:gd name="connsiteY182" fmla="*/ 274635 h 540554"/>
                <a:gd name="connsiteX183" fmla="*/ 316278 w 821093"/>
                <a:gd name="connsiteY183" fmla="*/ 260642 h 540554"/>
                <a:gd name="connsiteX184" fmla="*/ 316944 w 821093"/>
                <a:gd name="connsiteY184" fmla="*/ 250603 h 540554"/>
                <a:gd name="connsiteX185" fmla="*/ 317030 w 821093"/>
                <a:gd name="connsiteY185" fmla="*/ 250517 h 540554"/>
                <a:gd name="connsiteX186" fmla="*/ 317030 w 821093"/>
                <a:gd name="connsiteY186" fmla="*/ 239621 h 540554"/>
                <a:gd name="connsiteX187" fmla="*/ 300914 w 821093"/>
                <a:gd name="connsiteY187" fmla="*/ 223581 h 540554"/>
                <a:gd name="connsiteX188" fmla="*/ 290030 w 821093"/>
                <a:gd name="connsiteY188" fmla="*/ 223578 h 540554"/>
                <a:gd name="connsiteX189" fmla="*/ 290027 w 821093"/>
                <a:gd name="connsiteY189" fmla="*/ 223581 h 540554"/>
                <a:gd name="connsiteX190" fmla="*/ 289951 w 821093"/>
                <a:gd name="connsiteY190" fmla="*/ 223657 h 540554"/>
                <a:gd name="connsiteX191" fmla="*/ 279873 w 821093"/>
                <a:gd name="connsiteY191" fmla="*/ 224333 h 540554"/>
                <a:gd name="connsiteX192" fmla="*/ 272548 w 821093"/>
                <a:gd name="connsiteY192" fmla="*/ 219361 h 540554"/>
                <a:gd name="connsiteX193" fmla="*/ 297313 w 821093"/>
                <a:gd name="connsiteY193" fmla="*/ 128540 h 540554"/>
                <a:gd name="connsiteX194" fmla="*/ 304114 w 821093"/>
                <a:gd name="connsiteY194" fmla="*/ 128540 h 540554"/>
                <a:gd name="connsiteX195" fmla="*/ 339633 w 821093"/>
                <a:gd name="connsiteY195" fmla="*/ 164059 h 540554"/>
                <a:gd name="connsiteX196" fmla="*/ 339633 w 821093"/>
                <a:gd name="connsiteY196" fmla="*/ 199549 h 540554"/>
                <a:gd name="connsiteX197" fmla="*/ 366303 w 821093"/>
                <a:gd name="connsiteY197" fmla="*/ 226219 h 540554"/>
                <a:gd name="connsiteX198" fmla="*/ 455095 w 821093"/>
                <a:gd name="connsiteY198" fmla="*/ 226219 h 540554"/>
                <a:gd name="connsiteX199" fmla="*/ 481765 w 821093"/>
                <a:gd name="connsiteY199" fmla="*/ 199549 h 540554"/>
                <a:gd name="connsiteX200" fmla="*/ 481765 w 821093"/>
                <a:gd name="connsiteY200" fmla="*/ 164059 h 540554"/>
                <a:gd name="connsiteX201" fmla="*/ 517227 w 821093"/>
                <a:gd name="connsiteY201" fmla="*/ 128540 h 540554"/>
                <a:gd name="connsiteX202" fmla="*/ 523780 w 821093"/>
                <a:gd name="connsiteY202" fmla="*/ 128540 h 540554"/>
                <a:gd name="connsiteX203" fmla="*/ 548545 w 821093"/>
                <a:gd name="connsiteY203" fmla="*/ 219428 h 540554"/>
                <a:gd name="connsiteX204" fmla="*/ 541172 w 821093"/>
                <a:gd name="connsiteY204" fmla="*/ 224324 h 540554"/>
                <a:gd name="connsiteX205" fmla="*/ 531133 w 821093"/>
                <a:gd name="connsiteY205" fmla="*/ 223666 h 540554"/>
                <a:gd name="connsiteX206" fmla="*/ 531047 w 821093"/>
                <a:gd name="connsiteY206" fmla="*/ 223581 h 540554"/>
                <a:gd name="connsiteX207" fmla="*/ 520163 w 821093"/>
                <a:gd name="connsiteY207" fmla="*/ 223578 h 540554"/>
                <a:gd name="connsiteX208" fmla="*/ 520160 w 821093"/>
                <a:gd name="connsiteY208" fmla="*/ 223581 h 540554"/>
                <a:gd name="connsiteX209" fmla="*/ 504111 w 821093"/>
                <a:gd name="connsiteY209" fmla="*/ 239621 h 540554"/>
                <a:gd name="connsiteX210" fmla="*/ 504111 w 821093"/>
                <a:gd name="connsiteY210" fmla="*/ 250517 h 540554"/>
                <a:gd name="connsiteX211" fmla="*/ 504187 w 821093"/>
                <a:gd name="connsiteY211" fmla="*/ 250593 h 540554"/>
                <a:gd name="connsiteX212" fmla="*/ 504863 w 821093"/>
                <a:gd name="connsiteY212" fmla="*/ 260661 h 540554"/>
                <a:gd name="connsiteX213" fmla="*/ 498291 w 821093"/>
                <a:gd name="connsiteY213" fmla="*/ 270348 h 540554"/>
                <a:gd name="connsiteX214" fmla="*/ 488690 w 821093"/>
                <a:gd name="connsiteY214" fmla="*/ 273434 h 540554"/>
                <a:gd name="connsiteX215" fmla="*/ 488585 w 821093"/>
                <a:gd name="connsiteY215" fmla="*/ 273387 h 540554"/>
                <a:gd name="connsiteX216" fmla="*/ 478460 w 821093"/>
                <a:gd name="connsiteY216" fmla="*/ 277406 h 540554"/>
                <a:gd name="connsiteX217" fmla="*/ 469459 w 821093"/>
                <a:gd name="connsiteY217" fmla="*/ 298238 h 540554"/>
                <a:gd name="connsiteX218" fmla="*/ 473478 w 821093"/>
                <a:gd name="connsiteY218" fmla="*/ 308363 h 540554"/>
                <a:gd name="connsiteX219" fmla="*/ 477803 w 821093"/>
                <a:gd name="connsiteY219" fmla="*/ 317421 h 540554"/>
                <a:gd name="connsiteX220" fmla="*/ 474421 w 821093"/>
                <a:gd name="connsiteY220" fmla="*/ 333890 h 540554"/>
                <a:gd name="connsiteX221" fmla="*/ 466858 w 821093"/>
                <a:gd name="connsiteY221" fmla="*/ 340557 h 540554"/>
                <a:gd name="connsiteX222" fmla="*/ 466858 w 821093"/>
                <a:gd name="connsiteY222" fmla="*/ 340557 h 540554"/>
                <a:gd name="connsiteX223" fmla="*/ 459162 w 821093"/>
                <a:gd name="connsiteY223" fmla="*/ 348263 h 540554"/>
                <a:gd name="connsiteX224" fmla="*/ 459162 w 821093"/>
                <a:gd name="connsiteY224" fmla="*/ 370951 h 540554"/>
                <a:gd name="connsiteX225" fmla="*/ 466858 w 821093"/>
                <a:gd name="connsiteY225" fmla="*/ 378657 h 540554"/>
                <a:gd name="connsiteX226" fmla="*/ 466858 w 821093"/>
                <a:gd name="connsiteY226" fmla="*/ 378657 h 540554"/>
                <a:gd name="connsiteX227" fmla="*/ 474478 w 821093"/>
                <a:gd name="connsiteY227" fmla="*/ 385325 h 540554"/>
                <a:gd name="connsiteX228" fmla="*/ 476745 w 821093"/>
                <a:gd name="connsiteY228" fmla="*/ 396821 h 540554"/>
                <a:gd name="connsiteX229" fmla="*/ 472135 w 821093"/>
                <a:gd name="connsiteY229" fmla="*/ 405822 h 540554"/>
                <a:gd name="connsiteX230" fmla="*/ 472059 w 821093"/>
                <a:gd name="connsiteY230" fmla="*/ 405822 h 540554"/>
                <a:gd name="connsiteX231" fmla="*/ 467697 w 821093"/>
                <a:gd name="connsiteY231" fmla="*/ 415767 h 540554"/>
                <a:gd name="connsiteX232" fmla="*/ 476069 w 821093"/>
                <a:gd name="connsiteY232" fmla="*/ 436855 h 540554"/>
                <a:gd name="connsiteX233" fmla="*/ 486070 w 821093"/>
                <a:gd name="connsiteY233" fmla="*/ 441170 h 540554"/>
                <a:gd name="connsiteX234" fmla="*/ 486070 w 821093"/>
                <a:gd name="connsiteY234" fmla="*/ 441170 h 540554"/>
                <a:gd name="connsiteX235" fmla="*/ 495519 w 821093"/>
                <a:gd name="connsiteY235" fmla="*/ 444503 h 540554"/>
                <a:gd name="connsiteX236" fmla="*/ 504815 w 821093"/>
                <a:gd name="connsiteY236" fmla="*/ 458496 h 540554"/>
                <a:gd name="connsiteX237" fmla="*/ 504149 w 821093"/>
                <a:gd name="connsiteY237" fmla="*/ 468535 h 540554"/>
                <a:gd name="connsiteX238" fmla="*/ 504063 w 821093"/>
                <a:gd name="connsiteY238" fmla="*/ 468621 h 540554"/>
                <a:gd name="connsiteX239" fmla="*/ 504063 w 821093"/>
                <a:gd name="connsiteY239" fmla="*/ 479517 h 540554"/>
                <a:gd name="connsiteX240" fmla="*/ 520113 w 821093"/>
                <a:gd name="connsiteY240" fmla="*/ 495557 h 540554"/>
                <a:gd name="connsiteX241" fmla="*/ 530997 w 821093"/>
                <a:gd name="connsiteY241" fmla="*/ 495560 h 540554"/>
                <a:gd name="connsiteX242" fmla="*/ 531000 w 821093"/>
                <a:gd name="connsiteY242" fmla="*/ 495557 h 540554"/>
                <a:gd name="connsiteX243" fmla="*/ 531076 w 821093"/>
                <a:gd name="connsiteY243" fmla="*/ 495481 h 540554"/>
                <a:gd name="connsiteX244" fmla="*/ 541153 w 821093"/>
                <a:gd name="connsiteY244" fmla="*/ 494805 h 540554"/>
                <a:gd name="connsiteX245" fmla="*/ 550840 w 821093"/>
                <a:gd name="connsiteY245" fmla="*/ 501387 h 540554"/>
                <a:gd name="connsiteX246" fmla="*/ 553993 w 821093"/>
                <a:gd name="connsiteY246" fmla="*/ 511017 h 540554"/>
                <a:gd name="connsiteX247" fmla="*/ 553945 w 821093"/>
                <a:gd name="connsiteY247" fmla="*/ 511121 h 540554"/>
                <a:gd name="connsiteX248" fmla="*/ 557965 w 821093"/>
                <a:gd name="connsiteY248" fmla="*/ 521246 h 540554"/>
                <a:gd name="connsiteX249" fmla="*/ 578796 w 821093"/>
                <a:gd name="connsiteY249" fmla="*/ 530248 h 540554"/>
                <a:gd name="connsiteX250" fmla="*/ 588921 w 821093"/>
                <a:gd name="connsiteY250" fmla="*/ 526228 h 540554"/>
                <a:gd name="connsiteX251" fmla="*/ 588921 w 821093"/>
                <a:gd name="connsiteY251" fmla="*/ 526228 h 540554"/>
                <a:gd name="connsiteX252" fmla="*/ 597980 w 821093"/>
                <a:gd name="connsiteY252" fmla="*/ 521913 h 540554"/>
                <a:gd name="connsiteX253" fmla="*/ 614448 w 821093"/>
                <a:gd name="connsiteY253" fmla="*/ 525295 h 540554"/>
                <a:gd name="connsiteX254" fmla="*/ 621116 w 821093"/>
                <a:gd name="connsiteY254" fmla="*/ 532848 h 540554"/>
                <a:gd name="connsiteX255" fmla="*/ 621116 w 821093"/>
                <a:gd name="connsiteY255" fmla="*/ 532848 h 540554"/>
                <a:gd name="connsiteX256" fmla="*/ 628812 w 821093"/>
                <a:gd name="connsiteY256" fmla="*/ 540554 h 540554"/>
                <a:gd name="connsiteX257" fmla="*/ 651510 w 821093"/>
                <a:gd name="connsiteY257" fmla="*/ 540554 h 540554"/>
                <a:gd name="connsiteX258" fmla="*/ 659216 w 821093"/>
                <a:gd name="connsiteY258" fmla="*/ 532848 h 540554"/>
                <a:gd name="connsiteX259" fmla="*/ 659216 w 821093"/>
                <a:gd name="connsiteY259" fmla="*/ 532848 h 540554"/>
                <a:gd name="connsiteX260" fmla="*/ 665883 w 821093"/>
                <a:gd name="connsiteY260" fmla="*/ 525228 h 540554"/>
                <a:gd name="connsiteX261" fmla="*/ 677389 w 821093"/>
                <a:gd name="connsiteY261" fmla="*/ 522961 h 540554"/>
                <a:gd name="connsiteX262" fmla="*/ 686391 w 821093"/>
                <a:gd name="connsiteY262" fmla="*/ 527571 h 540554"/>
                <a:gd name="connsiteX263" fmla="*/ 686391 w 821093"/>
                <a:gd name="connsiteY263" fmla="*/ 527638 h 540554"/>
                <a:gd name="connsiteX264" fmla="*/ 696297 w 821093"/>
                <a:gd name="connsiteY264" fmla="*/ 531972 h 540554"/>
                <a:gd name="connsiteX265" fmla="*/ 717385 w 821093"/>
                <a:gd name="connsiteY265" fmla="*/ 523599 h 540554"/>
                <a:gd name="connsiteX266" fmla="*/ 721700 w 821093"/>
                <a:gd name="connsiteY266" fmla="*/ 513598 h 540554"/>
                <a:gd name="connsiteX267" fmla="*/ 721700 w 821093"/>
                <a:gd name="connsiteY267" fmla="*/ 513598 h 540554"/>
                <a:gd name="connsiteX268" fmla="*/ 725033 w 821093"/>
                <a:gd name="connsiteY268" fmla="*/ 504149 h 540554"/>
                <a:gd name="connsiteX269" fmla="*/ 739026 w 821093"/>
                <a:gd name="connsiteY269" fmla="*/ 494853 h 540554"/>
                <a:gd name="connsiteX270" fmla="*/ 749065 w 821093"/>
                <a:gd name="connsiteY270" fmla="*/ 495510 h 540554"/>
                <a:gd name="connsiteX271" fmla="*/ 749151 w 821093"/>
                <a:gd name="connsiteY271" fmla="*/ 495596 h 540554"/>
                <a:gd name="connsiteX272" fmla="*/ 760035 w 821093"/>
                <a:gd name="connsiteY272" fmla="*/ 495598 h 540554"/>
                <a:gd name="connsiteX273" fmla="*/ 760038 w 821093"/>
                <a:gd name="connsiteY273" fmla="*/ 495596 h 540554"/>
                <a:gd name="connsiteX274" fmla="*/ 776087 w 821093"/>
                <a:gd name="connsiteY274" fmla="*/ 479555 h 540554"/>
                <a:gd name="connsiteX275" fmla="*/ 776087 w 821093"/>
                <a:gd name="connsiteY275" fmla="*/ 468659 h 540554"/>
                <a:gd name="connsiteX276" fmla="*/ 776011 w 821093"/>
                <a:gd name="connsiteY276" fmla="*/ 468583 h 540554"/>
                <a:gd name="connsiteX277" fmla="*/ 775335 w 821093"/>
                <a:gd name="connsiteY277" fmla="*/ 458515 h 540554"/>
                <a:gd name="connsiteX278" fmla="*/ 781917 w 821093"/>
                <a:gd name="connsiteY278" fmla="*/ 448828 h 540554"/>
                <a:gd name="connsiteX279" fmla="*/ 791547 w 821093"/>
                <a:gd name="connsiteY279" fmla="*/ 445704 h 540554"/>
                <a:gd name="connsiteX280" fmla="*/ 791642 w 821093"/>
                <a:gd name="connsiteY280" fmla="*/ 445704 h 540554"/>
                <a:gd name="connsiteX281" fmla="*/ 801776 w 821093"/>
                <a:gd name="connsiteY281" fmla="*/ 441684 h 540554"/>
                <a:gd name="connsiteX282" fmla="*/ 810768 w 821093"/>
                <a:gd name="connsiteY282" fmla="*/ 420853 h 540554"/>
                <a:gd name="connsiteX283" fmla="*/ 806748 w 821093"/>
                <a:gd name="connsiteY283" fmla="*/ 410728 h 540554"/>
                <a:gd name="connsiteX284" fmla="*/ 806748 w 821093"/>
                <a:gd name="connsiteY284" fmla="*/ 410728 h 540554"/>
                <a:gd name="connsiteX285" fmla="*/ 802434 w 821093"/>
                <a:gd name="connsiteY285" fmla="*/ 401670 h 540554"/>
                <a:gd name="connsiteX286" fmla="*/ 805834 w 821093"/>
                <a:gd name="connsiteY286" fmla="*/ 385287 h 540554"/>
                <a:gd name="connsiteX287" fmla="*/ 813387 w 821093"/>
                <a:gd name="connsiteY287" fmla="*/ 378619 h 540554"/>
                <a:gd name="connsiteX288" fmla="*/ 813387 w 821093"/>
                <a:gd name="connsiteY288" fmla="*/ 378619 h 540554"/>
                <a:gd name="connsiteX289" fmla="*/ 821093 w 821093"/>
                <a:gd name="connsiteY289" fmla="*/ 370913 h 540554"/>
                <a:gd name="connsiteX290" fmla="*/ 821093 w 821093"/>
                <a:gd name="connsiteY290" fmla="*/ 348225 h 540554"/>
                <a:gd name="connsiteX291" fmla="*/ 813397 w 821093"/>
                <a:gd name="connsiteY291" fmla="*/ 340519 h 540554"/>
                <a:gd name="connsiteX292" fmla="*/ 180994 w 821093"/>
                <a:gd name="connsiteY292" fmla="*/ 421367 h 540554"/>
                <a:gd name="connsiteX293" fmla="*/ 119167 w 821093"/>
                <a:gd name="connsiteY293" fmla="*/ 359598 h 540554"/>
                <a:gd name="connsiteX294" fmla="*/ 180937 w 821093"/>
                <a:gd name="connsiteY294" fmla="*/ 297771 h 540554"/>
                <a:gd name="connsiteX295" fmla="*/ 242764 w 821093"/>
                <a:gd name="connsiteY295" fmla="*/ 359540 h 540554"/>
                <a:gd name="connsiteX296" fmla="*/ 242764 w 821093"/>
                <a:gd name="connsiteY296" fmla="*/ 359569 h 540554"/>
                <a:gd name="connsiteX297" fmla="*/ 180994 w 821093"/>
                <a:gd name="connsiteY297" fmla="*/ 421367 h 540554"/>
                <a:gd name="connsiteX298" fmla="*/ 445789 w 821093"/>
                <a:gd name="connsiteY298" fmla="*/ 4229 h 540554"/>
                <a:gd name="connsiteX299" fmla="*/ 498176 w 821093"/>
                <a:gd name="connsiteY299" fmla="*/ 0 h 540554"/>
                <a:gd name="connsiteX300" fmla="*/ 532943 w 821093"/>
                <a:gd name="connsiteY300" fmla="*/ 16669 h 540554"/>
                <a:gd name="connsiteX301" fmla="*/ 556088 w 821093"/>
                <a:gd name="connsiteY301" fmla="*/ 15231 h 540554"/>
                <a:gd name="connsiteX302" fmla="*/ 574548 w 821093"/>
                <a:gd name="connsiteY302" fmla="*/ 4220 h 540554"/>
                <a:gd name="connsiteX303" fmla="*/ 445789 w 821093"/>
                <a:gd name="connsiteY303" fmla="*/ 4220 h 540554"/>
                <a:gd name="connsiteX304" fmla="*/ 445789 w 821093"/>
                <a:gd name="connsiteY304" fmla="*/ 4229 h 540554"/>
                <a:gd name="connsiteX305" fmla="*/ 640099 w 821093"/>
                <a:gd name="connsiteY305" fmla="*/ 421367 h 540554"/>
                <a:gd name="connsiteX306" fmla="*/ 578329 w 821093"/>
                <a:gd name="connsiteY306" fmla="*/ 359540 h 540554"/>
                <a:gd name="connsiteX307" fmla="*/ 640156 w 821093"/>
                <a:gd name="connsiteY307" fmla="*/ 297771 h 540554"/>
                <a:gd name="connsiteX308" fmla="*/ 701926 w 821093"/>
                <a:gd name="connsiteY308" fmla="*/ 359569 h 540554"/>
                <a:gd name="connsiteX309" fmla="*/ 640099 w 821093"/>
                <a:gd name="connsiteY309" fmla="*/ 421367 h 540554"/>
                <a:gd name="connsiteX0" fmla="*/ 813397 w 821093"/>
                <a:gd name="connsiteY0" fmla="*/ 343443 h 543478"/>
                <a:gd name="connsiteX1" fmla="*/ 813397 w 821093"/>
                <a:gd name="connsiteY1" fmla="*/ 343443 h 543478"/>
                <a:gd name="connsiteX2" fmla="*/ 805777 w 821093"/>
                <a:gd name="connsiteY2" fmla="*/ 336776 h 543478"/>
                <a:gd name="connsiteX3" fmla="*/ 803520 w 821093"/>
                <a:gd name="connsiteY3" fmla="*/ 325279 h 543478"/>
                <a:gd name="connsiteX4" fmla="*/ 808130 w 821093"/>
                <a:gd name="connsiteY4" fmla="*/ 316278 h 543478"/>
                <a:gd name="connsiteX5" fmla="*/ 808196 w 821093"/>
                <a:gd name="connsiteY5" fmla="*/ 316278 h 543478"/>
                <a:gd name="connsiteX6" fmla="*/ 812502 w 821093"/>
                <a:gd name="connsiteY6" fmla="*/ 306296 h 543478"/>
                <a:gd name="connsiteX7" fmla="*/ 804129 w 821093"/>
                <a:gd name="connsiteY7" fmla="*/ 285207 h 543478"/>
                <a:gd name="connsiteX8" fmla="*/ 794128 w 821093"/>
                <a:gd name="connsiteY8" fmla="*/ 280892 h 543478"/>
                <a:gd name="connsiteX9" fmla="*/ 794128 w 821093"/>
                <a:gd name="connsiteY9" fmla="*/ 280892 h 543478"/>
                <a:gd name="connsiteX10" fmla="*/ 784679 w 821093"/>
                <a:gd name="connsiteY10" fmla="*/ 277559 h 543478"/>
                <a:gd name="connsiteX11" fmla="*/ 775383 w 821093"/>
                <a:gd name="connsiteY11" fmla="*/ 263566 h 543478"/>
                <a:gd name="connsiteX12" fmla="*/ 776040 w 821093"/>
                <a:gd name="connsiteY12" fmla="*/ 253527 h 543478"/>
                <a:gd name="connsiteX13" fmla="*/ 776126 w 821093"/>
                <a:gd name="connsiteY13" fmla="*/ 253441 h 543478"/>
                <a:gd name="connsiteX14" fmla="*/ 776126 w 821093"/>
                <a:gd name="connsiteY14" fmla="*/ 242545 h 543478"/>
                <a:gd name="connsiteX15" fmla="*/ 760114 w 821093"/>
                <a:gd name="connsiteY15" fmla="*/ 226505 h 543478"/>
                <a:gd name="connsiteX16" fmla="*/ 749230 w 821093"/>
                <a:gd name="connsiteY16" fmla="*/ 226502 h 543478"/>
                <a:gd name="connsiteX17" fmla="*/ 749227 w 821093"/>
                <a:gd name="connsiteY17" fmla="*/ 226505 h 543478"/>
                <a:gd name="connsiteX18" fmla="*/ 749151 w 821093"/>
                <a:gd name="connsiteY18" fmla="*/ 226581 h 543478"/>
                <a:gd name="connsiteX19" fmla="*/ 739083 w 821093"/>
                <a:gd name="connsiteY19" fmla="*/ 227257 h 543478"/>
                <a:gd name="connsiteX20" fmla="*/ 729396 w 821093"/>
                <a:gd name="connsiteY20" fmla="*/ 220675 h 543478"/>
                <a:gd name="connsiteX21" fmla="*/ 726310 w 821093"/>
                <a:gd name="connsiteY21" fmla="*/ 211074 h 543478"/>
                <a:gd name="connsiteX22" fmla="*/ 726310 w 821093"/>
                <a:gd name="connsiteY22" fmla="*/ 210969 h 543478"/>
                <a:gd name="connsiteX23" fmla="*/ 722290 w 821093"/>
                <a:gd name="connsiteY23" fmla="*/ 200844 h 543478"/>
                <a:gd name="connsiteX24" fmla="*/ 701459 w 821093"/>
                <a:gd name="connsiteY24" fmla="*/ 191843 h 543478"/>
                <a:gd name="connsiteX25" fmla="*/ 691334 w 821093"/>
                <a:gd name="connsiteY25" fmla="*/ 195863 h 543478"/>
                <a:gd name="connsiteX26" fmla="*/ 691334 w 821093"/>
                <a:gd name="connsiteY26" fmla="*/ 195863 h 543478"/>
                <a:gd name="connsiteX27" fmla="*/ 682276 w 821093"/>
                <a:gd name="connsiteY27" fmla="*/ 200178 h 543478"/>
                <a:gd name="connsiteX28" fmla="*/ 665798 w 821093"/>
                <a:gd name="connsiteY28" fmla="*/ 196796 h 543478"/>
                <a:gd name="connsiteX29" fmla="*/ 659130 w 821093"/>
                <a:gd name="connsiteY29" fmla="*/ 189233 h 543478"/>
                <a:gd name="connsiteX30" fmla="*/ 659130 w 821093"/>
                <a:gd name="connsiteY30" fmla="*/ 189233 h 543478"/>
                <a:gd name="connsiteX31" fmla="*/ 651472 w 821093"/>
                <a:gd name="connsiteY31" fmla="*/ 181518 h 543478"/>
                <a:gd name="connsiteX32" fmla="*/ 628774 w 821093"/>
                <a:gd name="connsiteY32" fmla="*/ 181518 h 543478"/>
                <a:gd name="connsiteX33" fmla="*/ 621078 w 821093"/>
                <a:gd name="connsiteY33" fmla="*/ 189224 h 543478"/>
                <a:gd name="connsiteX34" fmla="*/ 621078 w 821093"/>
                <a:gd name="connsiteY34" fmla="*/ 189224 h 543478"/>
                <a:gd name="connsiteX35" fmla="*/ 614410 w 821093"/>
                <a:gd name="connsiteY35" fmla="*/ 196844 h 543478"/>
                <a:gd name="connsiteX36" fmla="*/ 602913 w 821093"/>
                <a:gd name="connsiteY36" fmla="*/ 199111 h 543478"/>
                <a:gd name="connsiteX37" fmla="*/ 601447 w 821093"/>
                <a:gd name="connsiteY37" fmla="*/ 199187 h 543478"/>
                <a:gd name="connsiteX38" fmla="*/ 582987 w 821093"/>
                <a:gd name="connsiteY38" fmla="*/ 131483 h 543478"/>
                <a:gd name="connsiteX39" fmla="*/ 677056 w 821093"/>
                <a:gd name="connsiteY39" fmla="*/ 131483 h 543478"/>
                <a:gd name="connsiteX40" fmla="*/ 712575 w 821093"/>
                <a:gd name="connsiteY40" fmla="*/ 167002 h 543478"/>
                <a:gd name="connsiteX41" fmla="*/ 721452 w 821093"/>
                <a:gd name="connsiteY41" fmla="*/ 175879 h 543478"/>
                <a:gd name="connsiteX42" fmla="*/ 783612 w 821093"/>
                <a:gd name="connsiteY42" fmla="*/ 175879 h 543478"/>
                <a:gd name="connsiteX43" fmla="*/ 801367 w 821093"/>
                <a:gd name="connsiteY43" fmla="*/ 158144 h 543478"/>
                <a:gd name="connsiteX44" fmla="*/ 801367 w 821093"/>
                <a:gd name="connsiteY44" fmla="*/ 158125 h 543478"/>
                <a:gd name="connsiteX45" fmla="*/ 801367 w 821093"/>
                <a:gd name="connsiteY45" fmla="*/ 140351 h 543478"/>
                <a:gd name="connsiteX46" fmla="*/ 783622 w 821093"/>
                <a:gd name="connsiteY46" fmla="*/ 122587 h 543478"/>
                <a:gd name="connsiteX47" fmla="*/ 783612 w 821093"/>
                <a:gd name="connsiteY47" fmla="*/ 122587 h 543478"/>
                <a:gd name="connsiteX48" fmla="*/ 783612 w 821093"/>
                <a:gd name="connsiteY48" fmla="*/ 114205 h 543478"/>
                <a:gd name="connsiteX49" fmla="*/ 713613 w 821093"/>
                <a:gd name="connsiteY49" fmla="*/ 27937 h 543478"/>
                <a:gd name="connsiteX50" fmla="*/ 618363 w 821093"/>
                <a:gd name="connsiteY50" fmla="*/ 7887 h 543478"/>
                <a:gd name="connsiteX51" fmla="*/ 572882 w 821093"/>
                <a:gd name="connsiteY51" fmla="*/ 23736 h 543478"/>
                <a:gd name="connsiteX52" fmla="*/ 554374 w 821093"/>
                <a:gd name="connsiteY52" fmla="*/ 12450 h 543478"/>
                <a:gd name="connsiteX53" fmla="*/ 397078 w 821093"/>
                <a:gd name="connsiteY53" fmla="*/ 10068 h 543478"/>
                <a:gd name="connsiteX54" fmla="*/ 365646 w 821093"/>
                <a:gd name="connsiteY54" fmla="*/ 19146 h 543478"/>
                <a:gd name="connsiteX55" fmla="*/ 352025 w 821093"/>
                <a:gd name="connsiteY55" fmla="*/ 16031 h 543478"/>
                <a:gd name="connsiteX56" fmla="*/ 73247 w 821093"/>
                <a:gd name="connsiteY56" fmla="*/ 16031 h 543478"/>
                <a:gd name="connsiteX57" fmla="*/ 37729 w 821093"/>
                <a:gd name="connsiteY57" fmla="*/ 51549 h 543478"/>
                <a:gd name="connsiteX58" fmla="*/ 37729 w 821093"/>
                <a:gd name="connsiteY58" fmla="*/ 158106 h 543478"/>
                <a:gd name="connsiteX59" fmla="*/ 55483 w 821093"/>
                <a:gd name="connsiteY59" fmla="*/ 175860 h 543478"/>
                <a:gd name="connsiteX60" fmla="*/ 55493 w 821093"/>
                <a:gd name="connsiteY60" fmla="*/ 175860 h 543478"/>
                <a:gd name="connsiteX61" fmla="*/ 108766 w 821093"/>
                <a:gd name="connsiteY61" fmla="*/ 175860 h 543478"/>
                <a:gd name="connsiteX62" fmla="*/ 108766 w 821093"/>
                <a:gd name="connsiteY62" fmla="*/ 166983 h 543478"/>
                <a:gd name="connsiteX63" fmla="*/ 144285 w 821093"/>
                <a:gd name="connsiteY63" fmla="*/ 131464 h 543478"/>
                <a:gd name="connsiteX64" fmla="*/ 238068 w 821093"/>
                <a:gd name="connsiteY64" fmla="*/ 131464 h 543478"/>
                <a:gd name="connsiteX65" fmla="*/ 219532 w 821093"/>
                <a:gd name="connsiteY65" fmla="*/ 199454 h 543478"/>
                <a:gd name="connsiteX66" fmla="*/ 206645 w 821093"/>
                <a:gd name="connsiteY66" fmla="*/ 196806 h 543478"/>
                <a:gd name="connsiteX67" fmla="*/ 199977 w 821093"/>
                <a:gd name="connsiteY67" fmla="*/ 189252 h 543478"/>
                <a:gd name="connsiteX68" fmla="*/ 199977 w 821093"/>
                <a:gd name="connsiteY68" fmla="*/ 189252 h 543478"/>
                <a:gd name="connsiteX69" fmla="*/ 192319 w 821093"/>
                <a:gd name="connsiteY69" fmla="*/ 181518 h 543478"/>
                <a:gd name="connsiteX70" fmla="*/ 169621 w 821093"/>
                <a:gd name="connsiteY70" fmla="*/ 181518 h 543478"/>
                <a:gd name="connsiteX71" fmla="*/ 161915 w 821093"/>
                <a:gd name="connsiteY71" fmla="*/ 189224 h 543478"/>
                <a:gd name="connsiteX72" fmla="*/ 161915 w 821093"/>
                <a:gd name="connsiteY72" fmla="*/ 189224 h 543478"/>
                <a:gd name="connsiteX73" fmla="*/ 155296 w 821093"/>
                <a:gd name="connsiteY73" fmla="*/ 196844 h 543478"/>
                <a:gd name="connsiteX74" fmla="*/ 143789 w 821093"/>
                <a:gd name="connsiteY74" fmla="*/ 199111 h 543478"/>
                <a:gd name="connsiteX75" fmla="*/ 134788 w 821093"/>
                <a:gd name="connsiteY75" fmla="*/ 194501 h 543478"/>
                <a:gd name="connsiteX76" fmla="*/ 134788 w 821093"/>
                <a:gd name="connsiteY76" fmla="*/ 194434 h 543478"/>
                <a:gd name="connsiteX77" fmla="*/ 124797 w 821093"/>
                <a:gd name="connsiteY77" fmla="*/ 190091 h 543478"/>
                <a:gd name="connsiteX78" fmla="*/ 103708 w 821093"/>
                <a:gd name="connsiteY78" fmla="*/ 198463 h 543478"/>
                <a:gd name="connsiteX79" fmla="*/ 99393 w 821093"/>
                <a:gd name="connsiteY79" fmla="*/ 208464 h 543478"/>
                <a:gd name="connsiteX80" fmla="*/ 99393 w 821093"/>
                <a:gd name="connsiteY80" fmla="*/ 208464 h 543478"/>
                <a:gd name="connsiteX81" fmla="*/ 96060 w 821093"/>
                <a:gd name="connsiteY81" fmla="*/ 217913 h 543478"/>
                <a:gd name="connsiteX82" fmla="*/ 82067 w 821093"/>
                <a:gd name="connsiteY82" fmla="*/ 227209 h 543478"/>
                <a:gd name="connsiteX83" fmla="*/ 72028 w 821093"/>
                <a:gd name="connsiteY83" fmla="*/ 226552 h 543478"/>
                <a:gd name="connsiteX84" fmla="*/ 71942 w 821093"/>
                <a:gd name="connsiteY84" fmla="*/ 226467 h 543478"/>
                <a:gd name="connsiteX85" fmla="*/ 61058 w 821093"/>
                <a:gd name="connsiteY85" fmla="*/ 226464 h 543478"/>
                <a:gd name="connsiteX86" fmla="*/ 61055 w 821093"/>
                <a:gd name="connsiteY86" fmla="*/ 226467 h 543478"/>
                <a:gd name="connsiteX87" fmla="*/ 44977 w 821093"/>
                <a:gd name="connsiteY87" fmla="*/ 242545 h 543478"/>
                <a:gd name="connsiteX88" fmla="*/ 44977 w 821093"/>
                <a:gd name="connsiteY88" fmla="*/ 253441 h 543478"/>
                <a:gd name="connsiteX89" fmla="*/ 45053 w 821093"/>
                <a:gd name="connsiteY89" fmla="*/ 253517 h 543478"/>
                <a:gd name="connsiteX90" fmla="*/ 45739 w 821093"/>
                <a:gd name="connsiteY90" fmla="*/ 263585 h 543478"/>
                <a:gd name="connsiteX91" fmla="*/ 39157 w 821093"/>
                <a:gd name="connsiteY91" fmla="*/ 273272 h 543478"/>
                <a:gd name="connsiteX92" fmla="*/ 29547 w 821093"/>
                <a:gd name="connsiteY92" fmla="*/ 276358 h 543478"/>
                <a:gd name="connsiteX93" fmla="*/ 29451 w 821093"/>
                <a:gd name="connsiteY93" fmla="*/ 276311 h 543478"/>
                <a:gd name="connsiteX94" fmla="*/ 19317 w 821093"/>
                <a:gd name="connsiteY94" fmla="*/ 280330 h 543478"/>
                <a:gd name="connsiteX95" fmla="*/ 10325 w 821093"/>
                <a:gd name="connsiteY95" fmla="*/ 301162 h 543478"/>
                <a:gd name="connsiteX96" fmla="*/ 14307 w 821093"/>
                <a:gd name="connsiteY96" fmla="*/ 311287 h 543478"/>
                <a:gd name="connsiteX97" fmla="*/ 14307 w 821093"/>
                <a:gd name="connsiteY97" fmla="*/ 311287 h 543478"/>
                <a:gd name="connsiteX98" fmla="*/ 18621 w 821093"/>
                <a:gd name="connsiteY98" fmla="*/ 320345 h 543478"/>
                <a:gd name="connsiteX99" fmla="*/ 15259 w 821093"/>
                <a:gd name="connsiteY99" fmla="*/ 336776 h 543478"/>
                <a:gd name="connsiteX100" fmla="*/ 7706 w 821093"/>
                <a:gd name="connsiteY100" fmla="*/ 343443 h 543478"/>
                <a:gd name="connsiteX101" fmla="*/ 7706 w 821093"/>
                <a:gd name="connsiteY101" fmla="*/ 343443 h 543478"/>
                <a:gd name="connsiteX102" fmla="*/ 0 w 821093"/>
                <a:gd name="connsiteY102" fmla="*/ 351149 h 543478"/>
                <a:gd name="connsiteX103" fmla="*/ 0 w 821093"/>
                <a:gd name="connsiteY103" fmla="*/ 373837 h 543478"/>
                <a:gd name="connsiteX104" fmla="*/ 7696 w 821093"/>
                <a:gd name="connsiteY104" fmla="*/ 381543 h 543478"/>
                <a:gd name="connsiteX105" fmla="*/ 7696 w 821093"/>
                <a:gd name="connsiteY105" fmla="*/ 381543 h 543478"/>
                <a:gd name="connsiteX106" fmla="*/ 15316 w 821093"/>
                <a:gd name="connsiteY106" fmla="*/ 388211 h 543478"/>
                <a:gd name="connsiteX107" fmla="*/ 17574 w 821093"/>
                <a:gd name="connsiteY107" fmla="*/ 399707 h 543478"/>
                <a:gd name="connsiteX108" fmla="*/ 12964 w 821093"/>
                <a:gd name="connsiteY108" fmla="*/ 408708 h 543478"/>
                <a:gd name="connsiteX109" fmla="*/ 12897 w 821093"/>
                <a:gd name="connsiteY109" fmla="*/ 408708 h 543478"/>
                <a:gd name="connsiteX110" fmla="*/ 8592 w 821093"/>
                <a:gd name="connsiteY110" fmla="*/ 418691 h 543478"/>
                <a:gd name="connsiteX111" fmla="*/ 16964 w 821093"/>
                <a:gd name="connsiteY111" fmla="*/ 439779 h 543478"/>
                <a:gd name="connsiteX112" fmla="*/ 26965 w 821093"/>
                <a:gd name="connsiteY112" fmla="*/ 444094 h 543478"/>
                <a:gd name="connsiteX113" fmla="*/ 26965 w 821093"/>
                <a:gd name="connsiteY113" fmla="*/ 444094 h 543478"/>
                <a:gd name="connsiteX114" fmla="*/ 36414 w 821093"/>
                <a:gd name="connsiteY114" fmla="*/ 447427 h 543478"/>
                <a:gd name="connsiteX115" fmla="*/ 45710 w 821093"/>
                <a:gd name="connsiteY115" fmla="*/ 461420 h 543478"/>
                <a:gd name="connsiteX116" fmla="*/ 45053 w 821093"/>
                <a:gd name="connsiteY116" fmla="*/ 471459 h 543478"/>
                <a:gd name="connsiteX117" fmla="*/ 44968 w 821093"/>
                <a:gd name="connsiteY117" fmla="*/ 471545 h 543478"/>
                <a:gd name="connsiteX118" fmla="*/ 44968 w 821093"/>
                <a:gd name="connsiteY118" fmla="*/ 482441 h 543478"/>
                <a:gd name="connsiteX119" fmla="*/ 61017 w 821093"/>
                <a:gd name="connsiteY119" fmla="*/ 498481 h 543478"/>
                <a:gd name="connsiteX120" fmla="*/ 71901 w 821093"/>
                <a:gd name="connsiteY120" fmla="*/ 498484 h 543478"/>
                <a:gd name="connsiteX121" fmla="*/ 71904 w 821093"/>
                <a:gd name="connsiteY121" fmla="*/ 498481 h 543478"/>
                <a:gd name="connsiteX122" fmla="*/ 71980 w 821093"/>
                <a:gd name="connsiteY122" fmla="*/ 498405 h 543478"/>
                <a:gd name="connsiteX123" fmla="*/ 82048 w 821093"/>
                <a:gd name="connsiteY123" fmla="*/ 497729 h 543478"/>
                <a:gd name="connsiteX124" fmla="*/ 91735 w 821093"/>
                <a:gd name="connsiteY124" fmla="*/ 504311 h 543478"/>
                <a:gd name="connsiteX125" fmla="*/ 94821 w 821093"/>
                <a:gd name="connsiteY125" fmla="*/ 513912 h 543478"/>
                <a:gd name="connsiteX126" fmla="*/ 94821 w 821093"/>
                <a:gd name="connsiteY126" fmla="*/ 514017 h 543478"/>
                <a:gd name="connsiteX127" fmla="*/ 98841 w 821093"/>
                <a:gd name="connsiteY127" fmla="*/ 524142 h 543478"/>
                <a:gd name="connsiteX128" fmla="*/ 119672 w 821093"/>
                <a:gd name="connsiteY128" fmla="*/ 533143 h 543478"/>
                <a:gd name="connsiteX129" fmla="*/ 129797 w 821093"/>
                <a:gd name="connsiteY129" fmla="*/ 529123 h 543478"/>
                <a:gd name="connsiteX130" fmla="*/ 129797 w 821093"/>
                <a:gd name="connsiteY130" fmla="*/ 529123 h 543478"/>
                <a:gd name="connsiteX131" fmla="*/ 138855 w 821093"/>
                <a:gd name="connsiteY131" fmla="*/ 524809 h 543478"/>
                <a:gd name="connsiteX132" fmla="*/ 155334 w 821093"/>
                <a:gd name="connsiteY132" fmla="*/ 528190 h 543478"/>
                <a:gd name="connsiteX133" fmla="*/ 161954 w 821093"/>
                <a:gd name="connsiteY133" fmla="*/ 535753 h 543478"/>
                <a:gd name="connsiteX134" fmla="*/ 161954 w 821093"/>
                <a:gd name="connsiteY134" fmla="*/ 535753 h 543478"/>
                <a:gd name="connsiteX135" fmla="*/ 169659 w 821093"/>
                <a:gd name="connsiteY135" fmla="*/ 543459 h 543478"/>
                <a:gd name="connsiteX136" fmla="*/ 192357 w 821093"/>
                <a:gd name="connsiteY136" fmla="*/ 543459 h 543478"/>
                <a:gd name="connsiteX137" fmla="*/ 200054 w 821093"/>
                <a:gd name="connsiteY137" fmla="*/ 535753 h 543478"/>
                <a:gd name="connsiteX138" fmla="*/ 200054 w 821093"/>
                <a:gd name="connsiteY138" fmla="*/ 535753 h 543478"/>
                <a:gd name="connsiteX139" fmla="*/ 206721 w 821093"/>
                <a:gd name="connsiteY139" fmla="*/ 528133 h 543478"/>
                <a:gd name="connsiteX140" fmla="*/ 218218 w 821093"/>
                <a:gd name="connsiteY140" fmla="*/ 525866 h 543478"/>
                <a:gd name="connsiteX141" fmla="*/ 227219 w 821093"/>
                <a:gd name="connsiteY141" fmla="*/ 530476 h 543478"/>
                <a:gd name="connsiteX142" fmla="*/ 227219 w 821093"/>
                <a:gd name="connsiteY142" fmla="*/ 530543 h 543478"/>
                <a:gd name="connsiteX143" fmla="*/ 237220 w 821093"/>
                <a:gd name="connsiteY143" fmla="*/ 534867 h 543478"/>
                <a:gd name="connsiteX144" fmla="*/ 258308 w 821093"/>
                <a:gd name="connsiteY144" fmla="*/ 526495 h 543478"/>
                <a:gd name="connsiteX145" fmla="*/ 262639 w 821093"/>
                <a:gd name="connsiteY145" fmla="*/ 516509 h 543478"/>
                <a:gd name="connsiteX146" fmla="*/ 262633 w 821093"/>
                <a:gd name="connsiteY146" fmla="*/ 516493 h 543478"/>
                <a:gd name="connsiteX147" fmla="*/ 262633 w 821093"/>
                <a:gd name="connsiteY147" fmla="*/ 516493 h 543478"/>
                <a:gd name="connsiteX148" fmla="*/ 265976 w 821093"/>
                <a:gd name="connsiteY148" fmla="*/ 507044 h 543478"/>
                <a:gd name="connsiteX149" fmla="*/ 279968 w 821093"/>
                <a:gd name="connsiteY149" fmla="*/ 497748 h 543478"/>
                <a:gd name="connsiteX150" fmla="*/ 290008 w 821093"/>
                <a:gd name="connsiteY150" fmla="*/ 498405 h 543478"/>
                <a:gd name="connsiteX151" fmla="*/ 290093 w 821093"/>
                <a:gd name="connsiteY151" fmla="*/ 498491 h 543478"/>
                <a:gd name="connsiteX152" fmla="*/ 300978 w 821093"/>
                <a:gd name="connsiteY152" fmla="*/ 498494 h 543478"/>
                <a:gd name="connsiteX153" fmla="*/ 300981 w 821093"/>
                <a:gd name="connsiteY153" fmla="*/ 498491 h 543478"/>
                <a:gd name="connsiteX154" fmla="*/ 317030 w 821093"/>
                <a:gd name="connsiteY154" fmla="*/ 482451 h 543478"/>
                <a:gd name="connsiteX155" fmla="*/ 317030 w 821093"/>
                <a:gd name="connsiteY155" fmla="*/ 471554 h 543478"/>
                <a:gd name="connsiteX156" fmla="*/ 316954 w 821093"/>
                <a:gd name="connsiteY156" fmla="*/ 471478 h 543478"/>
                <a:gd name="connsiteX157" fmla="*/ 316278 w 821093"/>
                <a:gd name="connsiteY157" fmla="*/ 461410 h 543478"/>
                <a:gd name="connsiteX158" fmla="*/ 322850 w 821093"/>
                <a:gd name="connsiteY158" fmla="*/ 451723 h 543478"/>
                <a:gd name="connsiteX159" fmla="*/ 332451 w 821093"/>
                <a:gd name="connsiteY159" fmla="*/ 448637 h 543478"/>
                <a:gd name="connsiteX160" fmla="*/ 332556 w 821093"/>
                <a:gd name="connsiteY160" fmla="*/ 448637 h 543478"/>
                <a:gd name="connsiteX161" fmla="*/ 342681 w 821093"/>
                <a:gd name="connsiteY161" fmla="*/ 444618 h 543478"/>
                <a:gd name="connsiteX162" fmla="*/ 351682 w 821093"/>
                <a:gd name="connsiteY162" fmla="*/ 423786 h 543478"/>
                <a:gd name="connsiteX163" fmla="*/ 347663 w 821093"/>
                <a:gd name="connsiteY163" fmla="*/ 413661 h 543478"/>
                <a:gd name="connsiteX164" fmla="*/ 343338 w 821093"/>
                <a:gd name="connsiteY164" fmla="*/ 404603 h 543478"/>
                <a:gd name="connsiteX165" fmla="*/ 346720 w 821093"/>
                <a:gd name="connsiteY165" fmla="*/ 388134 h 543478"/>
                <a:gd name="connsiteX166" fmla="*/ 354282 w 821093"/>
                <a:gd name="connsiteY166" fmla="*/ 381467 h 543478"/>
                <a:gd name="connsiteX167" fmla="*/ 354282 w 821093"/>
                <a:gd name="connsiteY167" fmla="*/ 381467 h 543478"/>
                <a:gd name="connsiteX168" fmla="*/ 361979 w 821093"/>
                <a:gd name="connsiteY168" fmla="*/ 373761 h 543478"/>
                <a:gd name="connsiteX169" fmla="*/ 361979 w 821093"/>
                <a:gd name="connsiteY169" fmla="*/ 351149 h 543478"/>
                <a:gd name="connsiteX170" fmla="*/ 354273 w 821093"/>
                <a:gd name="connsiteY170" fmla="*/ 343443 h 543478"/>
                <a:gd name="connsiteX171" fmla="*/ 354244 w 821093"/>
                <a:gd name="connsiteY171" fmla="*/ 343443 h 543478"/>
                <a:gd name="connsiteX172" fmla="*/ 354244 w 821093"/>
                <a:gd name="connsiteY172" fmla="*/ 343443 h 543478"/>
                <a:gd name="connsiteX173" fmla="*/ 346624 w 821093"/>
                <a:gd name="connsiteY173" fmla="*/ 336776 h 543478"/>
                <a:gd name="connsiteX174" fmla="*/ 344357 w 821093"/>
                <a:gd name="connsiteY174" fmla="*/ 325279 h 543478"/>
                <a:gd name="connsiteX175" fmla="*/ 348967 w 821093"/>
                <a:gd name="connsiteY175" fmla="*/ 316278 h 543478"/>
                <a:gd name="connsiteX176" fmla="*/ 349044 w 821093"/>
                <a:gd name="connsiteY176" fmla="*/ 316278 h 543478"/>
                <a:gd name="connsiteX177" fmla="*/ 353399 w 821093"/>
                <a:gd name="connsiteY177" fmla="*/ 306303 h 543478"/>
                <a:gd name="connsiteX178" fmla="*/ 353397 w 821093"/>
                <a:gd name="connsiteY178" fmla="*/ 306296 h 543478"/>
                <a:gd name="connsiteX179" fmla="*/ 345024 w 821093"/>
                <a:gd name="connsiteY179" fmla="*/ 285207 h 543478"/>
                <a:gd name="connsiteX180" fmla="*/ 335023 w 821093"/>
                <a:gd name="connsiteY180" fmla="*/ 280892 h 543478"/>
                <a:gd name="connsiteX181" fmla="*/ 335023 w 821093"/>
                <a:gd name="connsiteY181" fmla="*/ 280892 h 543478"/>
                <a:gd name="connsiteX182" fmla="*/ 325574 w 821093"/>
                <a:gd name="connsiteY182" fmla="*/ 277559 h 543478"/>
                <a:gd name="connsiteX183" fmla="*/ 316278 w 821093"/>
                <a:gd name="connsiteY183" fmla="*/ 263566 h 543478"/>
                <a:gd name="connsiteX184" fmla="*/ 316944 w 821093"/>
                <a:gd name="connsiteY184" fmla="*/ 253527 h 543478"/>
                <a:gd name="connsiteX185" fmla="*/ 317030 w 821093"/>
                <a:gd name="connsiteY185" fmla="*/ 253441 h 543478"/>
                <a:gd name="connsiteX186" fmla="*/ 317030 w 821093"/>
                <a:gd name="connsiteY186" fmla="*/ 242545 h 543478"/>
                <a:gd name="connsiteX187" fmla="*/ 300914 w 821093"/>
                <a:gd name="connsiteY187" fmla="*/ 226505 h 543478"/>
                <a:gd name="connsiteX188" fmla="*/ 290030 w 821093"/>
                <a:gd name="connsiteY188" fmla="*/ 226502 h 543478"/>
                <a:gd name="connsiteX189" fmla="*/ 290027 w 821093"/>
                <a:gd name="connsiteY189" fmla="*/ 226505 h 543478"/>
                <a:gd name="connsiteX190" fmla="*/ 289951 w 821093"/>
                <a:gd name="connsiteY190" fmla="*/ 226581 h 543478"/>
                <a:gd name="connsiteX191" fmla="*/ 279873 w 821093"/>
                <a:gd name="connsiteY191" fmla="*/ 227257 h 543478"/>
                <a:gd name="connsiteX192" fmla="*/ 272548 w 821093"/>
                <a:gd name="connsiteY192" fmla="*/ 222285 h 543478"/>
                <a:gd name="connsiteX193" fmla="*/ 297313 w 821093"/>
                <a:gd name="connsiteY193" fmla="*/ 131464 h 543478"/>
                <a:gd name="connsiteX194" fmla="*/ 304114 w 821093"/>
                <a:gd name="connsiteY194" fmla="*/ 131464 h 543478"/>
                <a:gd name="connsiteX195" fmla="*/ 339633 w 821093"/>
                <a:gd name="connsiteY195" fmla="*/ 166983 h 543478"/>
                <a:gd name="connsiteX196" fmla="*/ 339633 w 821093"/>
                <a:gd name="connsiteY196" fmla="*/ 202473 h 543478"/>
                <a:gd name="connsiteX197" fmla="*/ 366303 w 821093"/>
                <a:gd name="connsiteY197" fmla="*/ 229143 h 543478"/>
                <a:gd name="connsiteX198" fmla="*/ 455095 w 821093"/>
                <a:gd name="connsiteY198" fmla="*/ 229143 h 543478"/>
                <a:gd name="connsiteX199" fmla="*/ 481765 w 821093"/>
                <a:gd name="connsiteY199" fmla="*/ 202473 h 543478"/>
                <a:gd name="connsiteX200" fmla="*/ 481765 w 821093"/>
                <a:gd name="connsiteY200" fmla="*/ 166983 h 543478"/>
                <a:gd name="connsiteX201" fmla="*/ 517227 w 821093"/>
                <a:gd name="connsiteY201" fmla="*/ 131464 h 543478"/>
                <a:gd name="connsiteX202" fmla="*/ 523780 w 821093"/>
                <a:gd name="connsiteY202" fmla="*/ 131464 h 543478"/>
                <a:gd name="connsiteX203" fmla="*/ 548545 w 821093"/>
                <a:gd name="connsiteY203" fmla="*/ 222352 h 543478"/>
                <a:gd name="connsiteX204" fmla="*/ 541172 w 821093"/>
                <a:gd name="connsiteY204" fmla="*/ 227248 h 543478"/>
                <a:gd name="connsiteX205" fmla="*/ 531133 w 821093"/>
                <a:gd name="connsiteY205" fmla="*/ 226590 h 543478"/>
                <a:gd name="connsiteX206" fmla="*/ 531047 w 821093"/>
                <a:gd name="connsiteY206" fmla="*/ 226505 h 543478"/>
                <a:gd name="connsiteX207" fmla="*/ 520163 w 821093"/>
                <a:gd name="connsiteY207" fmla="*/ 226502 h 543478"/>
                <a:gd name="connsiteX208" fmla="*/ 520160 w 821093"/>
                <a:gd name="connsiteY208" fmla="*/ 226505 h 543478"/>
                <a:gd name="connsiteX209" fmla="*/ 504111 w 821093"/>
                <a:gd name="connsiteY209" fmla="*/ 242545 h 543478"/>
                <a:gd name="connsiteX210" fmla="*/ 504111 w 821093"/>
                <a:gd name="connsiteY210" fmla="*/ 253441 h 543478"/>
                <a:gd name="connsiteX211" fmla="*/ 504187 w 821093"/>
                <a:gd name="connsiteY211" fmla="*/ 253517 h 543478"/>
                <a:gd name="connsiteX212" fmla="*/ 504863 w 821093"/>
                <a:gd name="connsiteY212" fmla="*/ 263585 h 543478"/>
                <a:gd name="connsiteX213" fmla="*/ 498291 w 821093"/>
                <a:gd name="connsiteY213" fmla="*/ 273272 h 543478"/>
                <a:gd name="connsiteX214" fmla="*/ 488690 w 821093"/>
                <a:gd name="connsiteY214" fmla="*/ 276358 h 543478"/>
                <a:gd name="connsiteX215" fmla="*/ 488585 w 821093"/>
                <a:gd name="connsiteY215" fmla="*/ 276311 h 543478"/>
                <a:gd name="connsiteX216" fmla="*/ 478460 w 821093"/>
                <a:gd name="connsiteY216" fmla="*/ 280330 h 543478"/>
                <a:gd name="connsiteX217" fmla="*/ 469459 w 821093"/>
                <a:gd name="connsiteY217" fmla="*/ 301162 h 543478"/>
                <a:gd name="connsiteX218" fmla="*/ 473478 w 821093"/>
                <a:gd name="connsiteY218" fmla="*/ 311287 h 543478"/>
                <a:gd name="connsiteX219" fmla="*/ 477803 w 821093"/>
                <a:gd name="connsiteY219" fmla="*/ 320345 h 543478"/>
                <a:gd name="connsiteX220" fmla="*/ 474421 w 821093"/>
                <a:gd name="connsiteY220" fmla="*/ 336814 h 543478"/>
                <a:gd name="connsiteX221" fmla="*/ 466858 w 821093"/>
                <a:gd name="connsiteY221" fmla="*/ 343481 h 543478"/>
                <a:gd name="connsiteX222" fmla="*/ 466858 w 821093"/>
                <a:gd name="connsiteY222" fmla="*/ 343481 h 543478"/>
                <a:gd name="connsiteX223" fmla="*/ 459162 w 821093"/>
                <a:gd name="connsiteY223" fmla="*/ 351187 h 543478"/>
                <a:gd name="connsiteX224" fmla="*/ 459162 w 821093"/>
                <a:gd name="connsiteY224" fmla="*/ 373875 h 543478"/>
                <a:gd name="connsiteX225" fmla="*/ 466858 w 821093"/>
                <a:gd name="connsiteY225" fmla="*/ 381581 h 543478"/>
                <a:gd name="connsiteX226" fmla="*/ 466858 w 821093"/>
                <a:gd name="connsiteY226" fmla="*/ 381581 h 543478"/>
                <a:gd name="connsiteX227" fmla="*/ 474478 w 821093"/>
                <a:gd name="connsiteY227" fmla="*/ 388249 h 543478"/>
                <a:gd name="connsiteX228" fmla="*/ 476745 w 821093"/>
                <a:gd name="connsiteY228" fmla="*/ 399745 h 543478"/>
                <a:gd name="connsiteX229" fmla="*/ 472135 w 821093"/>
                <a:gd name="connsiteY229" fmla="*/ 408746 h 543478"/>
                <a:gd name="connsiteX230" fmla="*/ 472059 w 821093"/>
                <a:gd name="connsiteY230" fmla="*/ 408746 h 543478"/>
                <a:gd name="connsiteX231" fmla="*/ 467697 w 821093"/>
                <a:gd name="connsiteY231" fmla="*/ 418691 h 543478"/>
                <a:gd name="connsiteX232" fmla="*/ 476069 w 821093"/>
                <a:gd name="connsiteY232" fmla="*/ 439779 h 543478"/>
                <a:gd name="connsiteX233" fmla="*/ 486070 w 821093"/>
                <a:gd name="connsiteY233" fmla="*/ 444094 h 543478"/>
                <a:gd name="connsiteX234" fmla="*/ 486070 w 821093"/>
                <a:gd name="connsiteY234" fmla="*/ 444094 h 543478"/>
                <a:gd name="connsiteX235" fmla="*/ 495519 w 821093"/>
                <a:gd name="connsiteY235" fmla="*/ 447427 h 543478"/>
                <a:gd name="connsiteX236" fmla="*/ 504815 w 821093"/>
                <a:gd name="connsiteY236" fmla="*/ 461420 h 543478"/>
                <a:gd name="connsiteX237" fmla="*/ 504149 w 821093"/>
                <a:gd name="connsiteY237" fmla="*/ 471459 h 543478"/>
                <a:gd name="connsiteX238" fmla="*/ 504063 w 821093"/>
                <a:gd name="connsiteY238" fmla="*/ 471545 h 543478"/>
                <a:gd name="connsiteX239" fmla="*/ 504063 w 821093"/>
                <a:gd name="connsiteY239" fmla="*/ 482441 h 543478"/>
                <a:gd name="connsiteX240" fmla="*/ 520113 w 821093"/>
                <a:gd name="connsiteY240" fmla="*/ 498481 h 543478"/>
                <a:gd name="connsiteX241" fmla="*/ 530997 w 821093"/>
                <a:gd name="connsiteY241" fmla="*/ 498484 h 543478"/>
                <a:gd name="connsiteX242" fmla="*/ 531000 w 821093"/>
                <a:gd name="connsiteY242" fmla="*/ 498481 h 543478"/>
                <a:gd name="connsiteX243" fmla="*/ 531076 w 821093"/>
                <a:gd name="connsiteY243" fmla="*/ 498405 h 543478"/>
                <a:gd name="connsiteX244" fmla="*/ 541153 w 821093"/>
                <a:gd name="connsiteY244" fmla="*/ 497729 h 543478"/>
                <a:gd name="connsiteX245" fmla="*/ 550840 w 821093"/>
                <a:gd name="connsiteY245" fmla="*/ 504311 h 543478"/>
                <a:gd name="connsiteX246" fmla="*/ 553993 w 821093"/>
                <a:gd name="connsiteY246" fmla="*/ 513941 h 543478"/>
                <a:gd name="connsiteX247" fmla="*/ 553945 w 821093"/>
                <a:gd name="connsiteY247" fmla="*/ 514045 h 543478"/>
                <a:gd name="connsiteX248" fmla="*/ 557965 w 821093"/>
                <a:gd name="connsiteY248" fmla="*/ 524170 h 543478"/>
                <a:gd name="connsiteX249" fmla="*/ 578796 w 821093"/>
                <a:gd name="connsiteY249" fmla="*/ 533172 h 543478"/>
                <a:gd name="connsiteX250" fmla="*/ 588921 w 821093"/>
                <a:gd name="connsiteY250" fmla="*/ 529152 h 543478"/>
                <a:gd name="connsiteX251" fmla="*/ 588921 w 821093"/>
                <a:gd name="connsiteY251" fmla="*/ 529152 h 543478"/>
                <a:gd name="connsiteX252" fmla="*/ 597980 w 821093"/>
                <a:gd name="connsiteY252" fmla="*/ 524837 h 543478"/>
                <a:gd name="connsiteX253" fmla="*/ 614448 w 821093"/>
                <a:gd name="connsiteY253" fmla="*/ 528219 h 543478"/>
                <a:gd name="connsiteX254" fmla="*/ 621116 w 821093"/>
                <a:gd name="connsiteY254" fmla="*/ 535772 h 543478"/>
                <a:gd name="connsiteX255" fmla="*/ 621116 w 821093"/>
                <a:gd name="connsiteY255" fmla="*/ 535772 h 543478"/>
                <a:gd name="connsiteX256" fmla="*/ 628812 w 821093"/>
                <a:gd name="connsiteY256" fmla="*/ 543478 h 543478"/>
                <a:gd name="connsiteX257" fmla="*/ 651510 w 821093"/>
                <a:gd name="connsiteY257" fmla="*/ 543478 h 543478"/>
                <a:gd name="connsiteX258" fmla="*/ 659216 w 821093"/>
                <a:gd name="connsiteY258" fmla="*/ 535772 h 543478"/>
                <a:gd name="connsiteX259" fmla="*/ 659216 w 821093"/>
                <a:gd name="connsiteY259" fmla="*/ 535772 h 543478"/>
                <a:gd name="connsiteX260" fmla="*/ 665883 w 821093"/>
                <a:gd name="connsiteY260" fmla="*/ 528152 h 543478"/>
                <a:gd name="connsiteX261" fmla="*/ 677389 w 821093"/>
                <a:gd name="connsiteY261" fmla="*/ 525885 h 543478"/>
                <a:gd name="connsiteX262" fmla="*/ 686391 w 821093"/>
                <a:gd name="connsiteY262" fmla="*/ 530495 h 543478"/>
                <a:gd name="connsiteX263" fmla="*/ 686391 w 821093"/>
                <a:gd name="connsiteY263" fmla="*/ 530562 h 543478"/>
                <a:gd name="connsiteX264" fmla="*/ 696297 w 821093"/>
                <a:gd name="connsiteY264" fmla="*/ 534896 h 543478"/>
                <a:gd name="connsiteX265" fmla="*/ 717385 w 821093"/>
                <a:gd name="connsiteY265" fmla="*/ 526523 h 543478"/>
                <a:gd name="connsiteX266" fmla="*/ 721700 w 821093"/>
                <a:gd name="connsiteY266" fmla="*/ 516522 h 543478"/>
                <a:gd name="connsiteX267" fmla="*/ 721700 w 821093"/>
                <a:gd name="connsiteY267" fmla="*/ 516522 h 543478"/>
                <a:gd name="connsiteX268" fmla="*/ 725033 w 821093"/>
                <a:gd name="connsiteY268" fmla="*/ 507073 h 543478"/>
                <a:gd name="connsiteX269" fmla="*/ 739026 w 821093"/>
                <a:gd name="connsiteY269" fmla="*/ 497777 h 543478"/>
                <a:gd name="connsiteX270" fmla="*/ 749065 w 821093"/>
                <a:gd name="connsiteY270" fmla="*/ 498434 h 543478"/>
                <a:gd name="connsiteX271" fmla="*/ 749151 w 821093"/>
                <a:gd name="connsiteY271" fmla="*/ 498520 h 543478"/>
                <a:gd name="connsiteX272" fmla="*/ 760035 w 821093"/>
                <a:gd name="connsiteY272" fmla="*/ 498522 h 543478"/>
                <a:gd name="connsiteX273" fmla="*/ 760038 w 821093"/>
                <a:gd name="connsiteY273" fmla="*/ 498520 h 543478"/>
                <a:gd name="connsiteX274" fmla="*/ 776087 w 821093"/>
                <a:gd name="connsiteY274" fmla="*/ 482479 h 543478"/>
                <a:gd name="connsiteX275" fmla="*/ 776087 w 821093"/>
                <a:gd name="connsiteY275" fmla="*/ 471583 h 543478"/>
                <a:gd name="connsiteX276" fmla="*/ 776011 w 821093"/>
                <a:gd name="connsiteY276" fmla="*/ 471507 h 543478"/>
                <a:gd name="connsiteX277" fmla="*/ 775335 w 821093"/>
                <a:gd name="connsiteY277" fmla="*/ 461439 h 543478"/>
                <a:gd name="connsiteX278" fmla="*/ 781917 w 821093"/>
                <a:gd name="connsiteY278" fmla="*/ 451752 h 543478"/>
                <a:gd name="connsiteX279" fmla="*/ 791547 w 821093"/>
                <a:gd name="connsiteY279" fmla="*/ 448628 h 543478"/>
                <a:gd name="connsiteX280" fmla="*/ 791642 w 821093"/>
                <a:gd name="connsiteY280" fmla="*/ 448628 h 543478"/>
                <a:gd name="connsiteX281" fmla="*/ 801776 w 821093"/>
                <a:gd name="connsiteY281" fmla="*/ 444608 h 543478"/>
                <a:gd name="connsiteX282" fmla="*/ 810768 w 821093"/>
                <a:gd name="connsiteY282" fmla="*/ 423777 h 543478"/>
                <a:gd name="connsiteX283" fmla="*/ 806748 w 821093"/>
                <a:gd name="connsiteY283" fmla="*/ 413652 h 543478"/>
                <a:gd name="connsiteX284" fmla="*/ 806748 w 821093"/>
                <a:gd name="connsiteY284" fmla="*/ 413652 h 543478"/>
                <a:gd name="connsiteX285" fmla="*/ 802434 w 821093"/>
                <a:gd name="connsiteY285" fmla="*/ 404594 h 543478"/>
                <a:gd name="connsiteX286" fmla="*/ 805834 w 821093"/>
                <a:gd name="connsiteY286" fmla="*/ 388211 h 543478"/>
                <a:gd name="connsiteX287" fmla="*/ 813387 w 821093"/>
                <a:gd name="connsiteY287" fmla="*/ 381543 h 543478"/>
                <a:gd name="connsiteX288" fmla="*/ 813387 w 821093"/>
                <a:gd name="connsiteY288" fmla="*/ 381543 h 543478"/>
                <a:gd name="connsiteX289" fmla="*/ 821093 w 821093"/>
                <a:gd name="connsiteY289" fmla="*/ 373837 h 543478"/>
                <a:gd name="connsiteX290" fmla="*/ 821093 w 821093"/>
                <a:gd name="connsiteY290" fmla="*/ 351149 h 543478"/>
                <a:gd name="connsiteX291" fmla="*/ 813397 w 821093"/>
                <a:gd name="connsiteY291" fmla="*/ 343443 h 543478"/>
                <a:gd name="connsiteX292" fmla="*/ 180994 w 821093"/>
                <a:gd name="connsiteY292" fmla="*/ 424291 h 543478"/>
                <a:gd name="connsiteX293" fmla="*/ 119167 w 821093"/>
                <a:gd name="connsiteY293" fmla="*/ 362522 h 543478"/>
                <a:gd name="connsiteX294" fmla="*/ 180937 w 821093"/>
                <a:gd name="connsiteY294" fmla="*/ 300695 h 543478"/>
                <a:gd name="connsiteX295" fmla="*/ 242764 w 821093"/>
                <a:gd name="connsiteY295" fmla="*/ 362464 h 543478"/>
                <a:gd name="connsiteX296" fmla="*/ 242764 w 821093"/>
                <a:gd name="connsiteY296" fmla="*/ 362493 h 543478"/>
                <a:gd name="connsiteX297" fmla="*/ 180994 w 821093"/>
                <a:gd name="connsiteY297" fmla="*/ 424291 h 543478"/>
                <a:gd name="connsiteX298" fmla="*/ 445789 w 821093"/>
                <a:gd name="connsiteY298" fmla="*/ 7153 h 543478"/>
                <a:gd name="connsiteX299" fmla="*/ 498176 w 821093"/>
                <a:gd name="connsiteY299" fmla="*/ 2924 h 543478"/>
                <a:gd name="connsiteX300" fmla="*/ 532943 w 821093"/>
                <a:gd name="connsiteY300" fmla="*/ 19593 h 543478"/>
                <a:gd name="connsiteX301" fmla="*/ 556088 w 821093"/>
                <a:gd name="connsiteY301" fmla="*/ 18155 h 543478"/>
                <a:gd name="connsiteX302" fmla="*/ 581692 w 821093"/>
                <a:gd name="connsiteY302" fmla="*/ 0 h 543478"/>
                <a:gd name="connsiteX303" fmla="*/ 445789 w 821093"/>
                <a:gd name="connsiteY303" fmla="*/ 7144 h 543478"/>
                <a:gd name="connsiteX304" fmla="*/ 445789 w 821093"/>
                <a:gd name="connsiteY304" fmla="*/ 7153 h 543478"/>
                <a:gd name="connsiteX305" fmla="*/ 640099 w 821093"/>
                <a:gd name="connsiteY305" fmla="*/ 424291 h 543478"/>
                <a:gd name="connsiteX306" fmla="*/ 578329 w 821093"/>
                <a:gd name="connsiteY306" fmla="*/ 362464 h 543478"/>
                <a:gd name="connsiteX307" fmla="*/ 640156 w 821093"/>
                <a:gd name="connsiteY307" fmla="*/ 300695 h 543478"/>
                <a:gd name="connsiteX308" fmla="*/ 701926 w 821093"/>
                <a:gd name="connsiteY308" fmla="*/ 362493 h 543478"/>
                <a:gd name="connsiteX309" fmla="*/ 640099 w 821093"/>
                <a:gd name="connsiteY309" fmla="*/ 424291 h 543478"/>
                <a:gd name="connsiteX0" fmla="*/ 813397 w 821093"/>
                <a:gd name="connsiteY0" fmla="*/ 344823 h 544858"/>
                <a:gd name="connsiteX1" fmla="*/ 813397 w 821093"/>
                <a:gd name="connsiteY1" fmla="*/ 344823 h 544858"/>
                <a:gd name="connsiteX2" fmla="*/ 805777 w 821093"/>
                <a:gd name="connsiteY2" fmla="*/ 338156 h 544858"/>
                <a:gd name="connsiteX3" fmla="*/ 803520 w 821093"/>
                <a:gd name="connsiteY3" fmla="*/ 326659 h 544858"/>
                <a:gd name="connsiteX4" fmla="*/ 808130 w 821093"/>
                <a:gd name="connsiteY4" fmla="*/ 317658 h 544858"/>
                <a:gd name="connsiteX5" fmla="*/ 808196 w 821093"/>
                <a:gd name="connsiteY5" fmla="*/ 317658 h 544858"/>
                <a:gd name="connsiteX6" fmla="*/ 812502 w 821093"/>
                <a:gd name="connsiteY6" fmla="*/ 307676 h 544858"/>
                <a:gd name="connsiteX7" fmla="*/ 804129 w 821093"/>
                <a:gd name="connsiteY7" fmla="*/ 286587 h 544858"/>
                <a:gd name="connsiteX8" fmla="*/ 794128 w 821093"/>
                <a:gd name="connsiteY8" fmla="*/ 282272 h 544858"/>
                <a:gd name="connsiteX9" fmla="*/ 794128 w 821093"/>
                <a:gd name="connsiteY9" fmla="*/ 282272 h 544858"/>
                <a:gd name="connsiteX10" fmla="*/ 784679 w 821093"/>
                <a:gd name="connsiteY10" fmla="*/ 278939 h 544858"/>
                <a:gd name="connsiteX11" fmla="*/ 775383 w 821093"/>
                <a:gd name="connsiteY11" fmla="*/ 264946 h 544858"/>
                <a:gd name="connsiteX12" fmla="*/ 776040 w 821093"/>
                <a:gd name="connsiteY12" fmla="*/ 254907 h 544858"/>
                <a:gd name="connsiteX13" fmla="*/ 776126 w 821093"/>
                <a:gd name="connsiteY13" fmla="*/ 254821 h 544858"/>
                <a:gd name="connsiteX14" fmla="*/ 776126 w 821093"/>
                <a:gd name="connsiteY14" fmla="*/ 243925 h 544858"/>
                <a:gd name="connsiteX15" fmla="*/ 760114 w 821093"/>
                <a:gd name="connsiteY15" fmla="*/ 227885 h 544858"/>
                <a:gd name="connsiteX16" fmla="*/ 749230 w 821093"/>
                <a:gd name="connsiteY16" fmla="*/ 227882 h 544858"/>
                <a:gd name="connsiteX17" fmla="*/ 749227 w 821093"/>
                <a:gd name="connsiteY17" fmla="*/ 227885 h 544858"/>
                <a:gd name="connsiteX18" fmla="*/ 749151 w 821093"/>
                <a:gd name="connsiteY18" fmla="*/ 227961 h 544858"/>
                <a:gd name="connsiteX19" fmla="*/ 739083 w 821093"/>
                <a:gd name="connsiteY19" fmla="*/ 228637 h 544858"/>
                <a:gd name="connsiteX20" fmla="*/ 729396 w 821093"/>
                <a:gd name="connsiteY20" fmla="*/ 222055 h 544858"/>
                <a:gd name="connsiteX21" fmla="*/ 726310 w 821093"/>
                <a:gd name="connsiteY21" fmla="*/ 212454 h 544858"/>
                <a:gd name="connsiteX22" fmla="*/ 726310 w 821093"/>
                <a:gd name="connsiteY22" fmla="*/ 212349 h 544858"/>
                <a:gd name="connsiteX23" fmla="*/ 722290 w 821093"/>
                <a:gd name="connsiteY23" fmla="*/ 202224 h 544858"/>
                <a:gd name="connsiteX24" fmla="*/ 701459 w 821093"/>
                <a:gd name="connsiteY24" fmla="*/ 193223 h 544858"/>
                <a:gd name="connsiteX25" fmla="*/ 691334 w 821093"/>
                <a:gd name="connsiteY25" fmla="*/ 197243 h 544858"/>
                <a:gd name="connsiteX26" fmla="*/ 691334 w 821093"/>
                <a:gd name="connsiteY26" fmla="*/ 197243 h 544858"/>
                <a:gd name="connsiteX27" fmla="*/ 682276 w 821093"/>
                <a:gd name="connsiteY27" fmla="*/ 201558 h 544858"/>
                <a:gd name="connsiteX28" fmla="*/ 665798 w 821093"/>
                <a:gd name="connsiteY28" fmla="*/ 198176 h 544858"/>
                <a:gd name="connsiteX29" fmla="*/ 659130 w 821093"/>
                <a:gd name="connsiteY29" fmla="*/ 190613 h 544858"/>
                <a:gd name="connsiteX30" fmla="*/ 659130 w 821093"/>
                <a:gd name="connsiteY30" fmla="*/ 190613 h 544858"/>
                <a:gd name="connsiteX31" fmla="*/ 651472 w 821093"/>
                <a:gd name="connsiteY31" fmla="*/ 182898 h 544858"/>
                <a:gd name="connsiteX32" fmla="*/ 628774 w 821093"/>
                <a:gd name="connsiteY32" fmla="*/ 182898 h 544858"/>
                <a:gd name="connsiteX33" fmla="*/ 621078 w 821093"/>
                <a:gd name="connsiteY33" fmla="*/ 190604 h 544858"/>
                <a:gd name="connsiteX34" fmla="*/ 621078 w 821093"/>
                <a:gd name="connsiteY34" fmla="*/ 190604 h 544858"/>
                <a:gd name="connsiteX35" fmla="*/ 614410 w 821093"/>
                <a:gd name="connsiteY35" fmla="*/ 198224 h 544858"/>
                <a:gd name="connsiteX36" fmla="*/ 602913 w 821093"/>
                <a:gd name="connsiteY36" fmla="*/ 200491 h 544858"/>
                <a:gd name="connsiteX37" fmla="*/ 601447 w 821093"/>
                <a:gd name="connsiteY37" fmla="*/ 200567 h 544858"/>
                <a:gd name="connsiteX38" fmla="*/ 582987 w 821093"/>
                <a:gd name="connsiteY38" fmla="*/ 132863 h 544858"/>
                <a:gd name="connsiteX39" fmla="*/ 677056 w 821093"/>
                <a:gd name="connsiteY39" fmla="*/ 132863 h 544858"/>
                <a:gd name="connsiteX40" fmla="*/ 712575 w 821093"/>
                <a:gd name="connsiteY40" fmla="*/ 168382 h 544858"/>
                <a:gd name="connsiteX41" fmla="*/ 721452 w 821093"/>
                <a:gd name="connsiteY41" fmla="*/ 177259 h 544858"/>
                <a:gd name="connsiteX42" fmla="*/ 783612 w 821093"/>
                <a:gd name="connsiteY42" fmla="*/ 177259 h 544858"/>
                <a:gd name="connsiteX43" fmla="*/ 801367 w 821093"/>
                <a:gd name="connsiteY43" fmla="*/ 159524 h 544858"/>
                <a:gd name="connsiteX44" fmla="*/ 801367 w 821093"/>
                <a:gd name="connsiteY44" fmla="*/ 159505 h 544858"/>
                <a:gd name="connsiteX45" fmla="*/ 801367 w 821093"/>
                <a:gd name="connsiteY45" fmla="*/ 141731 h 544858"/>
                <a:gd name="connsiteX46" fmla="*/ 783622 w 821093"/>
                <a:gd name="connsiteY46" fmla="*/ 123967 h 544858"/>
                <a:gd name="connsiteX47" fmla="*/ 783612 w 821093"/>
                <a:gd name="connsiteY47" fmla="*/ 123967 h 544858"/>
                <a:gd name="connsiteX48" fmla="*/ 783612 w 821093"/>
                <a:gd name="connsiteY48" fmla="*/ 115585 h 544858"/>
                <a:gd name="connsiteX49" fmla="*/ 713613 w 821093"/>
                <a:gd name="connsiteY49" fmla="*/ 29317 h 544858"/>
                <a:gd name="connsiteX50" fmla="*/ 618363 w 821093"/>
                <a:gd name="connsiteY50" fmla="*/ 9267 h 544858"/>
                <a:gd name="connsiteX51" fmla="*/ 572882 w 821093"/>
                <a:gd name="connsiteY51" fmla="*/ 6066 h 544858"/>
                <a:gd name="connsiteX52" fmla="*/ 554374 w 821093"/>
                <a:gd name="connsiteY52" fmla="*/ 13830 h 544858"/>
                <a:gd name="connsiteX53" fmla="*/ 397078 w 821093"/>
                <a:gd name="connsiteY53" fmla="*/ 11448 h 544858"/>
                <a:gd name="connsiteX54" fmla="*/ 365646 w 821093"/>
                <a:gd name="connsiteY54" fmla="*/ 20526 h 544858"/>
                <a:gd name="connsiteX55" fmla="*/ 352025 w 821093"/>
                <a:gd name="connsiteY55" fmla="*/ 17411 h 544858"/>
                <a:gd name="connsiteX56" fmla="*/ 73247 w 821093"/>
                <a:gd name="connsiteY56" fmla="*/ 17411 h 544858"/>
                <a:gd name="connsiteX57" fmla="*/ 37729 w 821093"/>
                <a:gd name="connsiteY57" fmla="*/ 52929 h 544858"/>
                <a:gd name="connsiteX58" fmla="*/ 37729 w 821093"/>
                <a:gd name="connsiteY58" fmla="*/ 159486 h 544858"/>
                <a:gd name="connsiteX59" fmla="*/ 55483 w 821093"/>
                <a:gd name="connsiteY59" fmla="*/ 177240 h 544858"/>
                <a:gd name="connsiteX60" fmla="*/ 55493 w 821093"/>
                <a:gd name="connsiteY60" fmla="*/ 177240 h 544858"/>
                <a:gd name="connsiteX61" fmla="*/ 108766 w 821093"/>
                <a:gd name="connsiteY61" fmla="*/ 177240 h 544858"/>
                <a:gd name="connsiteX62" fmla="*/ 108766 w 821093"/>
                <a:gd name="connsiteY62" fmla="*/ 168363 h 544858"/>
                <a:gd name="connsiteX63" fmla="*/ 144285 w 821093"/>
                <a:gd name="connsiteY63" fmla="*/ 132844 h 544858"/>
                <a:gd name="connsiteX64" fmla="*/ 238068 w 821093"/>
                <a:gd name="connsiteY64" fmla="*/ 132844 h 544858"/>
                <a:gd name="connsiteX65" fmla="*/ 219532 w 821093"/>
                <a:gd name="connsiteY65" fmla="*/ 200834 h 544858"/>
                <a:gd name="connsiteX66" fmla="*/ 206645 w 821093"/>
                <a:gd name="connsiteY66" fmla="*/ 198186 h 544858"/>
                <a:gd name="connsiteX67" fmla="*/ 199977 w 821093"/>
                <a:gd name="connsiteY67" fmla="*/ 190632 h 544858"/>
                <a:gd name="connsiteX68" fmla="*/ 199977 w 821093"/>
                <a:gd name="connsiteY68" fmla="*/ 190632 h 544858"/>
                <a:gd name="connsiteX69" fmla="*/ 192319 w 821093"/>
                <a:gd name="connsiteY69" fmla="*/ 182898 h 544858"/>
                <a:gd name="connsiteX70" fmla="*/ 169621 w 821093"/>
                <a:gd name="connsiteY70" fmla="*/ 182898 h 544858"/>
                <a:gd name="connsiteX71" fmla="*/ 161915 w 821093"/>
                <a:gd name="connsiteY71" fmla="*/ 190604 h 544858"/>
                <a:gd name="connsiteX72" fmla="*/ 161915 w 821093"/>
                <a:gd name="connsiteY72" fmla="*/ 190604 h 544858"/>
                <a:gd name="connsiteX73" fmla="*/ 155296 w 821093"/>
                <a:gd name="connsiteY73" fmla="*/ 198224 h 544858"/>
                <a:gd name="connsiteX74" fmla="*/ 143789 w 821093"/>
                <a:gd name="connsiteY74" fmla="*/ 200491 h 544858"/>
                <a:gd name="connsiteX75" fmla="*/ 134788 w 821093"/>
                <a:gd name="connsiteY75" fmla="*/ 195881 h 544858"/>
                <a:gd name="connsiteX76" fmla="*/ 134788 w 821093"/>
                <a:gd name="connsiteY76" fmla="*/ 195814 h 544858"/>
                <a:gd name="connsiteX77" fmla="*/ 124797 w 821093"/>
                <a:gd name="connsiteY77" fmla="*/ 191471 h 544858"/>
                <a:gd name="connsiteX78" fmla="*/ 103708 w 821093"/>
                <a:gd name="connsiteY78" fmla="*/ 199843 h 544858"/>
                <a:gd name="connsiteX79" fmla="*/ 99393 w 821093"/>
                <a:gd name="connsiteY79" fmla="*/ 209844 h 544858"/>
                <a:gd name="connsiteX80" fmla="*/ 99393 w 821093"/>
                <a:gd name="connsiteY80" fmla="*/ 209844 h 544858"/>
                <a:gd name="connsiteX81" fmla="*/ 96060 w 821093"/>
                <a:gd name="connsiteY81" fmla="*/ 219293 h 544858"/>
                <a:gd name="connsiteX82" fmla="*/ 82067 w 821093"/>
                <a:gd name="connsiteY82" fmla="*/ 228589 h 544858"/>
                <a:gd name="connsiteX83" fmla="*/ 72028 w 821093"/>
                <a:gd name="connsiteY83" fmla="*/ 227932 h 544858"/>
                <a:gd name="connsiteX84" fmla="*/ 71942 w 821093"/>
                <a:gd name="connsiteY84" fmla="*/ 227847 h 544858"/>
                <a:gd name="connsiteX85" fmla="*/ 61058 w 821093"/>
                <a:gd name="connsiteY85" fmla="*/ 227844 h 544858"/>
                <a:gd name="connsiteX86" fmla="*/ 61055 w 821093"/>
                <a:gd name="connsiteY86" fmla="*/ 227847 h 544858"/>
                <a:gd name="connsiteX87" fmla="*/ 44977 w 821093"/>
                <a:gd name="connsiteY87" fmla="*/ 243925 h 544858"/>
                <a:gd name="connsiteX88" fmla="*/ 44977 w 821093"/>
                <a:gd name="connsiteY88" fmla="*/ 254821 h 544858"/>
                <a:gd name="connsiteX89" fmla="*/ 45053 w 821093"/>
                <a:gd name="connsiteY89" fmla="*/ 254897 h 544858"/>
                <a:gd name="connsiteX90" fmla="*/ 45739 w 821093"/>
                <a:gd name="connsiteY90" fmla="*/ 264965 h 544858"/>
                <a:gd name="connsiteX91" fmla="*/ 39157 w 821093"/>
                <a:gd name="connsiteY91" fmla="*/ 274652 h 544858"/>
                <a:gd name="connsiteX92" fmla="*/ 29547 w 821093"/>
                <a:gd name="connsiteY92" fmla="*/ 277738 h 544858"/>
                <a:gd name="connsiteX93" fmla="*/ 29451 w 821093"/>
                <a:gd name="connsiteY93" fmla="*/ 277691 h 544858"/>
                <a:gd name="connsiteX94" fmla="*/ 19317 w 821093"/>
                <a:gd name="connsiteY94" fmla="*/ 281710 h 544858"/>
                <a:gd name="connsiteX95" fmla="*/ 10325 w 821093"/>
                <a:gd name="connsiteY95" fmla="*/ 302542 h 544858"/>
                <a:gd name="connsiteX96" fmla="*/ 14307 w 821093"/>
                <a:gd name="connsiteY96" fmla="*/ 312667 h 544858"/>
                <a:gd name="connsiteX97" fmla="*/ 14307 w 821093"/>
                <a:gd name="connsiteY97" fmla="*/ 312667 h 544858"/>
                <a:gd name="connsiteX98" fmla="*/ 18621 w 821093"/>
                <a:gd name="connsiteY98" fmla="*/ 321725 h 544858"/>
                <a:gd name="connsiteX99" fmla="*/ 15259 w 821093"/>
                <a:gd name="connsiteY99" fmla="*/ 338156 h 544858"/>
                <a:gd name="connsiteX100" fmla="*/ 7706 w 821093"/>
                <a:gd name="connsiteY100" fmla="*/ 344823 h 544858"/>
                <a:gd name="connsiteX101" fmla="*/ 7706 w 821093"/>
                <a:gd name="connsiteY101" fmla="*/ 344823 h 544858"/>
                <a:gd name="connsiteX102" fmla="*/ 0 w 821093"/>
                <a:gd name="connsiteY102" fmla="*/ 352529 h 544858"/>
                <a:gd name="connsiteX103" fmla="*/ 0 w 821093"/>
                <a:gd name="connsiteY103" fmla="*/ 375217 h 544858"/>
                <a:gd name="connsiteX104" fmla="*/ 7696 w 821093"/>
                <a:gd name="connsiteY104" fmla="*/ 382923 h 544858"/>
                <a:gd name="connsiteX105" fmla="*/ 7696 w 821093"/>
                <a:gd name="connsiteY105" fmla="*/ 382923 h 544858"/>
                <a:gd name="connsiteX106" fmla="*/ 15316 w 821093"/>
                <a:gd name="connsiteY106" fmla="*/ 389591 h 544858"/>
                <a:gd name="connsiteX107" fmla="*/ 17574 w 821093"/>
                <a:gd name="connsiteY107" fmla="*/ 401087 h 544858"/>
                <a:gd name="connsiteX108" fmla="*/ 12964 w 821093"/>
                <a:gd name="connsiteY108" fmla="*/ 410088 h 544858"/>
                <a:gd name="connsiteX109" fmla="*/ 12897 w 821093"/>
                <a:gd name="connsiteY109" fmla="*/ 410088 h 544858"/>
                <a:gd name="connsiteX110" fmla="*/ 8592 w 821093"/>
                <a:gd name="connsiteY110" fmla="*/ 420071 h 544858"/>
                <a:gd name="connsiteX111" fmla="*/ 16964 w 821093"/>
                <a:gd name="connsiteY111" fmla="*/ 441159 h 544858"/>
                <a:gd name="connsiteX112" fmla="*/ 26965 w 821093"/>
                <a:gd name="connsiteY112" fmla="*/ 445474 h 544858"/>
                <a:gd name="connsiteX113" fmla="*/ 26965 w 821093"/>
                <a:gd name="connsiteY113" fmla="*/ 445474 h 544858"/>
                <a:gd name="connsiteX114" fmla="*/ 36414 w 821093"/>
                <a:gd name="connsiteY114" fmla="*/ 448807 h 544858"/>
                <a:gd name="connsiteX115" fmla="*/ 45710 w 821093"/>
                <a:gd name="connsiteY115" fmla="*/ 462800 h 544858"/>
                <a:gd name="connsiteX116" fmla="*/ 45053 w 821093"/>
                <a:gd name="connsiteY116" fmla="*/ 472839 h 544858"/>
                <a:gd name="connsiteX117" fmla="*/ 44968 w 821093"/>
                <a:gd name="connsiteY117" fmla="*/ 472925 h 544858"/>
                <a:gd name="connsiteX118" fmla="*/ 44968 w 821093"/>
                <a:gd name="connsiteY118" fmla="*/ 483821 h 544858"/>
                <a:gd name="connsiteX119" fmla="*/ 61017 w 821093"/>
                <a:gd name="connsiteY119" fmla="*/ 499861 h 544858"/>
                <a:gd name="connsiteX120" fmla="*/ 71901 w 821093"/>
                <a:gd name="connsiteY120" fmla="*/ 499864 h 544858"/>
                <a:gd name="connsiteX121" fmla="*/ 71904 w 821093"/>
                <a:gd name="connsiteY121" fmla="*/ 499861 h 544858"/>
                <a:gd name="connsiteX122" fmla="*/ 71980 w 821093"/>
                <a:gd name="connsiteY122" fmla="*/ 499785 h 544858"/>
                <a:gd name="connsiteX123" fmla="*/ 82048 w 821093"/>
                <a:gd name="connsiteY123" fmla="*/ 499109 h 544858"/>
                <a:gd name="connsiteX124" fmla="*/ 91735 w 821093"/>
                <a:gd name="connsiteY124" fmla="*/ 505691 h 544858"/>
                <a:gd name="connsiteX125" fmla="*/ 94821 w 821093"/>
                <a:gd name="connsiteY125" fmla="*/ 515292 h 544858"/>
                <a:gd name="connsiteX126" fmla="*/ 94821 w 821093"/>
                <a:gd name="connsiteY126" fmla="*/ 515397 h 544858"/>
                <a:gd name="connsiteX127" fmla="*/ 98841 w 821093"/>
                <a:gd name="connsiteY127" fmla="*/ 525522 h 544858"/>
                <a:gd name="connsiteX128" fmla="*/ 119672 w 821093"/>
                <a:gd name="connsiteY128" fmla="*/ 534523 h 544858"/>
                <a:gd name="connsiteX129" fmla="*/ 129797 w 821093"/>
                <a:gd name="connsiteY129" fmla="*/ 530503 h 544858"/>
                <a:gd name="connsiteX130" fmla="*/ 129797 w 821093"/>
                <a:gd name="connsiteY130" fmla="*/ 530503 h 544858"/>
                <a:gd name="connsiteX131" fmla="*/ 138855 w 821093"/>
                <a:gd name="connsiteY131" fmla="*/ 526189 h 544858"/>
                <a:gd name="connsiteX132" fmla="*/ 155334 w 821093"/>
                <a:gd name="connsiteY132" fmla="*/ 529570 h 544858"/>
                <a:gd name="connsiteX133" fmla="*/ 161954 w 821093"/>
                <a:gd name="connsiteY133" fmla="*/ 537133 h 544858"/>
                <a:gd name="connsiteX134" fmla="*/ 161954 w 821093"/>
                <a:gd name="connsiteY134" fmla="*/ 537133 h 544858"/>
                <a:gd name="connsiteX135" fmla="*/ 169659 w 821093"/>
                <a:gd name="connsiteY135" fmla="*/ 544839 h 544858"/>
                <a:gd name="connsiteX136" fmla="*/ 192357 w 821093"/>
                <a:gd name="connsiteY136" fmla="*/ 544839 h 544858"/>
                <a:gd name="connsiteX137" fmla="*/ 200054 w 821093"/>
                <a:gd name="connsiteY137" fmla="*/ 537133 h 544858"/>
                <a:gd name="connsiteX138" fmla="*/ 200054 w 821093"/>
                <a:gd name="connsiteY138" fmla="*/ 537133 h 544858"/>
                <a:gd name="connsiteX139" fmla="*/ 206721 w 821093"/>
                <a:gd name="connsiteY139" fmla="*/ 529513 h 544858"/>
                <a:gd name="connsiteX140" fmla="*/ 218218 w 821093"/>
                <a:gd name="connsiteY140" fmla="*/ 527246 h 544858"/>
                <a:gd name="connsiteX141" fmla="*/ 227219 w 821093"/>
                <a:gd name="connsiteY141" fmla="*/ 531856 h 544858"/>
                <a:gd name="connsiteX142" fmla="*/ 227219 w 821093"/>
                <a:gd name="connsiteY142" fmla="*/ 531923 h 544858"/>
                <a:gd name="connsiteX143" fmla="*/ 237220 w 821093"/>
                <a:gd name="connsiteY143" fmla="*/ 536247 h 544858"/>
                <a:gd name="connsiteX144" fmla="*/ 258308 w 821093"/>
                <a:gd name="connsiteY144" fmla="*/ 527875 h 544858"/>
                <a:gd name="connsiteX145" fmla="*/ 262639 w 821093"/>
                <a:gd name="connsiteY145" fmla="*/ 517889 h 544858"/>
                <a:gd name="connsiteX146" fmla="*/ 262633 w 821093"/>
                <a:gd name="connsiteY146" fmla="*/ 517873 h 544858"/>
                <a:gd name="connsiteX147" fmla="*/ 262633 w 821093"/>
                <a:gd name="connsiteY147" fmla="*/ 517873 h 544858"/>
                <a:gd name="connsiteX148" fmla="*/ 265976 w 821093"/>
                <a:gd name="connsiteY148" fmla="*/ 508424 h 544858"/>
                <a:gd name="connsiteX149" fmla="*/ 279968 w 821093"/>
                <a:gd name="connsiteY149" fmla="*/ 499128 h 544858"/>
                <a:gd name="connsiteX150" fmla="*/ 290008 w 821093"/>
                <a:gd name="connsiteY150" fmla="*/ 499785 h 544858"/>
                <a:gd name="connsiteX151" fmla="*/ 290093 w 821093"/>
                <a:gd name="connsiteY151" fmla="*/ 499871 h 544858"/>
                <a:gd name="connsiteX152" fmla="*/ 300978 w 821093"/>
                <a:gd name="connsiteY152" fmla="*/ 499874 h 544858"/>
                <a:gd name="connsiteX153" fmla="*/ 300981 w 821093"/>
                <a:gd name="connsiteY153" fmla="*/ 499871 h 544858"/>
                <a:gd name="connsiteX154" fmla="*/ 317030 w 821093"/>
                <a:gd name="connsiteY154" fmla="*/ 483831 h 544858"/>
                <a:gd name="connsiteX155" fmla="*/ 317030 w 821093"/>
                <a:gd name="connsiteY155" fmla="*/ 472934 h 544858"/>
                <a:gd name="connsiteX156" fmla="*/ 316954 w 821093"/>
                <a:gd name="connsiteY156" fmla="*/ 472858 h 544858"/>
                <a:gd name="connsiteX157" fmla="*/ 316278 w 821093"/>
                <a:gd name="connsiteY157" fmla="*/ 462790 h 544858"/>
                <a:gd name="connsiteX158" fmla="*/ 322850 w 821093"/>
                <a:gd name="connsiteY158" fmla="*/ 453103 h 544858"/>
                <a:gd name="connsiteX159" fmla="*/ 332451 w 821093"/>
                <a:gd name="connsiteY159" fmla="*/ 450017 h 544858"/>
                <a:gd name="connsiteX160" fmla="*/ 332556 w 821093"/>
                <a:gd name="connsiteY160" fmla="*/ 450017 h 544858"/>
                <a:gd name="connsiteX161" fmla="*/ 342681 w 821093"/>
                <a:gd name="connsiteY161" fmla="*/ 445998 h 544858"/>
                <a:gd name="connsiteX162" fmla="*/ 351682 w 821093"/>
                <a:gd name="connsiteY162" fmla="*/ 425166 h 544858"/>
                <a:gd name="connsiteX163" fmla="*/ 347663 w 821093"/>
                <a:gd name="connsiteY163" fmla="*/ 415041 h 544858"/>
                <a:gd name="connsiteX164" fmla="*/ 343338 w 821093"/>
                <a:gd name="connsiteY164" fmla="*/ 405983 h 544858"/>
                <a:gd name="connsiteX165" fmla="*/ 346720 w 821093"/>
                <a:gd name="connsiteY165" fmla="*/ 389514 h 544858"/>
                <a:gd name="connsiteX166" fmla="*/ 354282 w 821093"/>
                <a:gd name="connsiteY166" fmla="*/ 382847 h 544858"/>
                <a:gd name="connsiteX167" fmla="*/ 354282 w 821093"/>
                <a:gd name="connsiteY167" fmla="*/ 382847 h 544858"/>
                <a:gd name="connsiteX168" fmla="*/ 361979 w 821093"/>
                <a:gd name="connsiteY168" fmla="*/ 375141 h 544858"/>
                <a:gd name="connsiteX169" fmla="*/ 361979 w 821093"/>
                <a:gd name="connsiteY169" fmla="*/ 352529 h 544858"/>
                <a:gd name="connsiteX170" fmla="*/ 354273 w 821093"/>
                <a:gd name="connsiteY170" fmla="*/ 344823 h 544858"/>
                <a:gd name="connsiteX171" fmla="*/ 354244 w 821093"/>
                <a:gd name="connsiteY171" fmla="*/ 344823 h 544858"/>
                <a:gd name="connsiteX172" fmla="*/ 354244 w 821093"/>
                <a:gd name="connsiteY172" fmla="*/ 344823 h 544858"/>
                <a:gd name="connsiteX173" fmla="*/ 346624 w 821093"/>
                <a:gd name="connsiteY173" fmla="*/ 338156 h 544858"/>
                <a:gd name="connsiteX174" fmla="*/ 344357 w 821093"/>
                <a:gd name="connsiteY174" fmla="*/ 326659 h 544858"/>
                <a:gd name="connsiteX175" fmla="*/ 348967 w 821093"/>
                <a:gd name="connsiteY175" fmla="*/ 317658 h 544858"/>
                <a:gd name="connsiteX176" fmla="*/ 349044 w 821093"/>
                <a:gd name="connsiteY176" fmla="*/ 317658 h 544858"/>
                <a:gd name="connsiteX177" fmla="*/ 353399 w 821093"/>
                <a:gd name="connsiteY177" fmla="*/ 307683 h 544858"/>
                <a:gd name="connsiteX178" fmla="*/ 353397 w 821093"/>
                <a:gd name="connsiteY178" fmla="*/ 307676 h 544858"/>
                <a:gd name="connsiteX179" fmla="*/ 345024 w 821093"/>
                <a:gd name="connsiteY179" fmla="*/ 286587 h 544858"/>
                <a:gd name="connsiteX180" fmla="*/ 335023 w 821093"/>
                <a:gd name="connsiteY180" fmla="*/ 282272 h 544858"/>
                <a:gd name="connsiteX181" fmla="*/ 335023 w 821093"/>
                <a:gd name="connsiteY181" fmla="*/ 282272 h 544858"/>
                <a:gd name="connsiteX182" fmla="*/ 325574 w 821093"/>
                <a:gd name="connsiteY182" fmla="*/ 278939 h 544858"/>
                <a:gd name="connsiteX183" fmla="*/ 316278 w 821093"/>
                <a:gd name="connsiteY183" fmla="*/ 264946 h 544858"/>
                <a:gd name="connsiteX184" fmla="*/ 316944 w 821093"/>
                <a:gd name="connsiteY184" fmla="*/ 254907 h 544858"/>
                <a:gd name="connsiteX185" fmla="*/ 317030 w 821093"/>
                <a:gd name="connsiteY185" fmla="*/ 254821 h 544858"/>
                <a:gd name="connsiteX186" fmla="*/ 317030 w 821093"/>
                <a:gd name="connsiteY186" fmla="*/ 243925 h 544858"/>
                <a:gd name="connsiteX187" fmla="*/ 300914 w 821093"/>
                <a:gd name="connsiteY187" fmla="*/ 227885 h 544858"/>
                <a:gd name="connsiteX188" fmla="*/ 290030 w 821093"/>
                <a:gd name="connsiteY188" fmla="*/ 227882 h 544858"/>
                <a:gd name="connsiteX189" fmla="*/ 290027 w 821093"/>
                <a:gd name="connsiteY189" fmla="*/ 227885 h 544858"/>
                <a:gd name="connsiteX190" fmla="*/ 289951 w 821093"/>
                <a:gd name="connsiteY190" fmla="*/ 227961 h 544858"/>
                <a:gd name="connsiteX191" fmla="*/ 279873 w 821093"/>
                <a:gd name="connsiteY191" fmla="*/ 228637 h 544858"/>
                <a:gd name="connsiteX192" fmla="*/ 272548 w 821093"/>
                <a:gd name="connsiteY192" fmla="*/ 223665 h 544858"/>
                <a:gd name="connsiteX193" fmla="*/ 297313 w 821093"/>
                <a:gd name="connsiteY193" fmla="*/ 132844 h 544858"/>
                <a:gd name="connsiteX194" fmla="*/ 304114 w 821093"/>
                <a:gd name="connsiteY194" fmla="*/ 132844 h 544858"/>
                <a:gd name="connsiteX195" fmla="*/ 339633 w 821093"/>
                <a:gd name="connsiteY195" fmla="*/ 168363 h 544858"/>
                <a:gd name="connsiteX196" fmla="*/ 339633 w 821093"/>
                <a:gd name="connsiteY196" fmla="*/ 203853 h 544858"/>
                <a:gd name="connsiteX197" fmla="*/ 366303 w 821093"/>
                <a:gd name="connsiteY197" fmla="*/ 230523 h 544858"/>
                <a:gd name="connsiteX198" fmla="*/ 455095 w 821093"/>
                <a:gd name="connsiteY198" fmla="*/ 230523 h 544858"/>
                <a:gd name="connsiteX199" fmla="*/ 481765 w 821093"/>
                <a:gd name="connsiteY199" fmla="*/ 203853 h 544858"/>
                <a:gd name="connsiteX200" fmla="*/ 481765 w 821093"/>
                <a:gd name="connsiteY200" fmla="*/ 168363 h 544858"/>
                <a:gd name="connsiteX201" fmla="*/ 517227 w 821093"/>
                <a:gd name="connsiteY201" fmla="*/ 132844 h 544858"/>
                <a:gd name="connsiteX202" fmla="*/ 523780 w 821093"/>
                <a:gd name="connsiteY202" fmla="*/ 132844 h 544858"/>
                <a:gd name="connsiteX203" fmla="*/ 548545 w 821093"/>
                <a:gd name="connsiteY203" fmla="*/ 223732 h 544858"/>
                <a:gd name="connsiteX204" fmla="*/ 541172 w 821093"/>
                <a:gd name="connsiteY204" fmla="*/ 228628 h 544858"/>
                <a:gd name="connsiteX205" fmla="*/ 531133 w 821093"/>
                <a:gd name="connsiteY205" fmla="*/ 227970 h 544858"/>
                <a:gd name="connsiteX206" fmla="*/ 531047 w 821093"/>
                <a:gd name="connsiteY206" fmla="*/ 227885 h 544858"/>
                <a:gd name="connsiteX207" fmla="*/ 520163 w 821093"/>
                <a:gd name="connsiteY207" fmla="*/ 227882 h 544858"/>
                <a:gd name="connsiteX208" fmla="*/ 520160 w 821093"/>
                <a:gd name="connsiteY208" fmla="*/ 227885 h 544858"/>
                <a:gd name="connsiteX209" fmla="*/ 504111 w 821093"/>
                <a:gd name="connsiteY209" fmla="*/ 243925 h 544858"/>
                <a:gd name="connsiteX210" fmla="*/ 504111 w 821093"/>
                <a:gd name="connsiteY210" fmla="*/ 254821 h 544858"/>
                <a:gd name="connsiteX211" fmla="*/ 504187 w 821093"/>
                <a:gd name="connsiteY211" fmla="*/ 254897 h 544858"/>
                <a:gd name="connsiteX212" fmla="*/ 504863 w 821093"/>
                <a:gd name="connsiteY212" fmla="*/ 264965 h 544858"/>
                <a:gd name="connsiteX213" fmla="*/ 498291 w 821093"/>
                <a:gd name="connsiteY213" fmla="*/ 274652 h 544858"/>
                <a:gd name="connsiteX214" fmla="*/ 488690 w 821093"/>
                <a:gd name="connsiteY214" fmla="*/ 277738 h 544858"/>
                <a:gd name="connsiteX215" fmla="*/ 488585 w 821093"/>
                <a:gd name="connsiteY215" fmla="*/ 277691 h 544858"/>
                <a:gd name="connsiteX216" fmla="*/ 478460 w 821093"/>
                <a:gd name="connsiteY216" fmla="*/ 281710 h 544858"/>
                <a:gd name="connsiteX217" fmla="*/ 469459 w 821093"/>
                <a:gd name="connsiteY217" fmla="*/ 302542 h 544858"/>
                <a:gd name="connsiteX218" fmla="*/ 473478 w 821093"/>
                <a:gd name="connsiteY218" fmla="*/ 312667 h 544858"/>
                <a:gd name="connsiteX219" fmla="*/ 477803 w 821093"/>
                <a:gd name="connsiteY219" fmla="*/ 321725 h 544858"/>
                <a:gd name="connsiteX220" fmla="*/ 474421 w 821093"/>
                <a:gd name="connsiteY220" fmla="*/ 338194 h 544858"/>
                <a:gd name="connsiteX221" fmla="*/ 466858 w 821093"/>
                <a:gd name="connsiteY221" fmla="*/ 344861 h 544858"/>
                <a:gd name="connsiteX222" fmla="*/ 466858 w 821093"/>
                <a:gd name="connsiteY222" fmla="*/ 344861 h 544858"/>
                <a:gd name="connsiteX223" fmla="*/ 459162 w 821093"/>
                <a:gd name="connsiteY223" fmla="*/ 352567 h 544858"/>
                <a:gd name="connsiteX224" fmla="*/ 459162 w 821093"/>
                <a:gd name="connsiteY224" fmla="*/ 375255 h 544858"/>
                <a:gd name="connsiteX225" fmla="*/ 466858 w 821093"/>
                <a:gd name="connsiteY225" fmla="*/ 382961 h 544858"/>
                <a:gd name="connsiteX226" fmla="*/ 466858 w 821093"/>
                <a:gd name="connsiteY226" fmla="*/ 382961 h 544858"/>
                <a:gd name="connsiteX227" fmla="*/ 474478 w 821093"/>
                <a:gd name="connsiteY227" fmla="*/ 389629 h 544858"/>
                <a:gd name="connsiteX228" fmla="*/ 476745 w 821093"/>
                <a:gd name="connsiteY228" fmla="*/ 401125 h 544858"/>
                <a:gd name="connsiteX229" fmla="*/ 472135 w 821093"/>
                <a:gd name="connsiteY229" fmla="*/ 410126 h 544858"/>
                <a:gd name="connsiteX230" fmla="*/ 472059 w 821093"/>
                <a:gd name="connsiteY230" fmla="*/ 410126 h 544858"/>
                <a:gd name="connsiteX231" fmla="*/ 467697 w 821093"/>
                <a:gd name="connsiteY231" fmla="*/ 420071 h 544858"/>
                <a:gd name="connsiteX232" fmla="*/ 476069 w 821093"/>
                <a:gd name="connsiteY232" fmla="*/ 441159 h 544858"/>
                <a:gd name="connsiteX233" fmla="*/ 486070 w 821093"/>
                <a:gd name="connsiteY233" fmla="*/ 445474 h 544858"/>
                <a:gd name="connsiteX234" fmla="*/ 486070 w 821093"/>
                <a:gd name="connsiteY234" fmla="*/ 445474 h 544858"/>
                <a:gd name="connsiteX235" fmla="*/ 495519 w 821093"/>
                <a:gd name="connsiteY235" fmla="*/ 448807 h 544858"/>
                <a:gd name="connsiteX236" fmla="*/ 504815 w 821093"/>
                <a:gd name="connsiteY236" fmla="*/ 462800 h 544858"/>
                <a:gd name="connsiteX237" fmla="*/ 504149 w 821093"/>
                <a:gd name="connsiteY237" fmla="*/ 472839 h 544858"/>
                <a:gd name="connsiteX238" fmla="*/ 504063 w 821093"/>
                <a:gd name="connsiteY238" fmla="*/ 472925 h 544858"/>
                <a:gd name="connsiteX239" fmla="*/ 504063 w 821093"/>
                <a:gd name="connsiteY239" fmla="*/ 483821 h 544858"/>
                <a:gd name="connsiteX240" fmla="*/ 520113 w 821093"/>
                <a:gd name="connsiteY240" fmla="*/ 499861 h 544858"/>
                <a:gd name="connsiteX241" fmla="*/ 530997 w 821093"/>
                <a:gd name="connsiteY241" fmla="*/ 499864 h 544858"/>
                <a:gd name="connsiteX242" fmla="*/ 531000 w 821093"/>
                <a:gd name="connsiteY242" fmla="*/ 499861 h 544858"/>
                <a:gd name="connsiteX243" fmla="*/ 531076 w 821093"/>
                <a:gd name="connsiteY243" fmla="*/ 499785 h 544858"/>
                <a:gd name="connsiteX244" fmla="*/ 541153 w 821093"/>
                <a:gd name="connsiteY244" fmla="*/ 499109 h 544858"/>
                <a:gd name="connsiteX245" fmla="*/ 550840 w 821093"/>
                <a:gd name="connsiteY245" fmla="*/ 505691 h 544858"/>
                <a:gd name="connsiteX246" fmla="*/ 553993 w 821093"/>
                <a:gd name="connsiteY246" fmla="*/ 515321 h 544858"/>
                <a:gd name="connsiteX247" fmla="*/ 553945 w 821093"/>
                <a:gd name="connsiteY247" fmla="*/ 515425 h 544858"/>
                <a:gd name="connsiteX248" fmla="*/ 557965 w 821093"/>
                <a:gd name="connsiteY248" fmla="*/ 525550 h 544858"/>
                <a:gd name="connsiteX249" fmla="*/ 578796 w 821093"/>
                <a:gd name="connsiteY249" fmla="*/ 534552 h 544858"/>
                <a:gd name="connsiteX250" fmla="*/ 588921 w 821093"/>
                <a:gd name="connsiteY250" fmla="*/ 530532 h 544858"/>
                <a:gd name="connsiteX251" fmla="*/ 588921 w 821093"/>
                <a:gd name="connsiteY251" fmla="*/ 530532 h 544858"/>
                <a:gd name="connsiteX252" fmla="*/ 597980 w 821093"/>
                <a:gd name="connsiteY252" fmla="*/ 526217 h 544858"/>
                <a:gd name="connsiteX253" fmla="*/ 614448 w 821093"/>
                <a:gd name="connsiteY253" fmla="*/ 529599 h 544858"/>
                <a:gd name="connsiteX254" fmla="*/ 621116 w 821093"/>
                <a:gd name="connsiteY254" fmla="*/ 537152 h 544858"/>
                <a:gd name="connsiteX255" fmla="*/ 621116 w 821093"/>
                <a:gd name="connsiteY255" fmla="*/ 537152 h 544858"/>
                <a:gd name="connsiteX256" fmla="*/ 628812 w 821093"/>
                <a:gd name="connsiteY256" fmla="*/ 544858 h 544858"/>
                <a:gd name="connsiteX257" fmla="*/ 651510 w 821093"/>
                <a:gd name="connsiteY257" fmla="*/ 544858 h 544858"/>
                <a:gd name="connsiteX258" fmla="*/ 659216 w 821093"/>
                <a:gd name="connsiteY258" fmla="*/ 537152 h 544858"/>
                <a:gd name="connsiteX259" fmla="*/ 659216 w 821093"/>
                <a:gd name="connsiteY259" fmla="*/ 537152 h 544858"/>
                <a:gd name="connsiteX260" fmla="*/ 665883 w 821093"/>
                <a:gd name="connsiteY260" fmla="*/ 529532 h 544858"/>
                <a:gd name="connsiteX261" fmla="*/ 677389 w 821093"/>
                <a:gd name="connsiteY261" fmla="*/ 527265 h 544858"/>
                <a:gd name="connsiteX262" fmla="*/ 686391 w 821093"/>
                <a:gd name="connsiteY262" fmla="*/ 531875 h 544858"/>
                <a:gd name="connsiteX263" fmla="*/ 686391 w 821093"/>
                <a:gd name="connsiteY263" fmla="*/ 531942 h 544858"/>
                <a:gd name="connsiteX264" fmla="*/ 696297 w 821093"/>
                <a:gd name="connsiteY264" fmla="*/ 536276 h 544858"/>
                <a:gd name="connsiteX265" fmla="*/ 717385 w 821093"/>
                <a:gd name="connsiteY265" fmla="*/ 527903 h 544858"/>
                <a:gd name="connsiteX266" fmla="*/ 721700 w 821093"/>
                <a:gd name="connsiteY266" fmla="*/ 517902 h 544858"/>
                <a:gd name="connsiteX267" fmla="*/ 721700 w 821093"/>
                <a:gd name="connsiteY267" fmla="*/ 517902 h 544858"/>
                <a:gd name="connsiteX268" fmla="*/ 725033 w 821093"/>
                <a:gd name="connsiteY268" fmla="*/ 508453 h 544858"/>
                <a:gd name="connsiteX269" fmla="*/ 739026 w 821093"/>
                <a:gd name="connsiteY269" fmla="*/ 499157 h 544858"/>
                <a:gd name="connsiteX270" fmla="*/ 749065 w 821093"/>
                <a:gd name="connsiteY270" fmla="*/ 499814 h 544858"/>
                <a:gd name="connsiteX271" fmla="*/ 749151 w 821093"/>
                <a:gd name="connsiteY271" fmla="*/ 499900 h 544858"/>
                <a:gd name="connsiteX272" fmla="*/ 760035 w 821093"/>
                <a:gd name="connsiteY272" fmla="*/ 499902 h 544858"/>
                <a:gd name="connsiteX273" fmla="*/ 760038 w 821093"/>
                <a:gd name="connsiteY273" fmla="*/ 499900 h 544858"/>
                <a:gd name="connsiteX274" fmla="*/ 776087 w 821093"/>
                <a:gd name="connsiteY274" fmla="*/ 483859 h 544858"/>
                <a:gd name="connsiteX275" fmla="*/ 776087 w 821093"/>
                <a:gd name="connsiteY275" fmla="*/ 472963 h 544858"/>
                <a:gd name="connsiteX276" fmla="*/ 776011 w 821093"/>
                <a:gd name="connsiteY276" fmla="*/ 472887 h 544858"/>
                <a:gd name="connsiteX277" fmla="*/ 775335 w 821093"/>
                <a:gd name="connsiteY277" fmla="*/ 462819 h 544858"/>
                <a:gd name="connsiteX278" fmla="*/ 781917 w 821093"/>
                <a:gd name="connsiteY278" fmla="*/ 453132 h 544858"/>
                <a:gd name="connsiteX279" fmla="*/ 791547 w 821093"/>
                <a:gd name="connsiteY279" fmla="*/ 450008 h 544858"/>
                <a:gd name="connsiteX280" fmla="*/ 791642 w 821093"/>
                <a:gd name="connsiteY280" fmla="*/ 450008 h 544858"/>
                <a:gd name="connsiteX281" fmla="*/ 801776 w 821093"/>
                <a:gd name="connsiteY281" fmla="*/ 445988 h 544858"/>
                <a:gd name="connsiteX282" fmla="*/ 810768 w 821093"/>
                <a:gd name="connsiteY282" fmla="*/ 425157 h 544858"/>
                <a:gd name="connsiteX283" fmla="*/ 806748 w 821093"/>
                <a:gd name="connsiteY283" fmla="*/ 415032 h 544858"/>
                <a:gd name="connsiteX284" fmla="*/ 806748 w 821093"/>
                <a:gd name="connsiteY284" fmla="*/ 415032 h 544858"/>
                <a:gd name="connsiteX285" fmla="*/ 802434 w 821093"/>
                <a:gd name="connsiteY285" fmla="*/ 405974 h 544858"/>
                <a:gd name="connsiteX286" fmla="*/ 805834 w 821093"/>
                <a:gd name="connsiteY286" fmla="*/ 389591 h 544858"/>
                <a:gd name="connsiteX287" fmla="*/ 813387 w 821093"/>
                <a:gd name="connsiteY287" fmla="*/ 382923 h 544858"/>
                <a:gd name="connsiteX288" fmla="*/ 813387 w 821093"/>
                <a:gd name="connsiteY288" fmla="*/ 382923 h 544858"/>
                <a:gd name="connsiteX289" fmla="*/ 821093 w 821093"/>
                <a:gd name="connsiteY289" fmla="*/ 375217 h 544858"/>
                <a:gd name="connsiteX290" fmla="*/ 821093 w 821093"/>
                <a:gd name="connsiteY290" fmla="*/ 352529 h 544858"/>
                <a:gd name="connsiteX291" fmla="*/ 813397 w 821093"/>
                <a:gd name="connsiteY291" fmla="*/ 344823 h 544858"/>
                <a:gd name="connsiteX292" fmla="*/ 180994 w 821093"/>
                <a:gd name="connsiteY292" fmla="*/ 425671 h 544858"/>
                <a:gd name="connsiteX293" fmla="*/ 119167 w 821093"/>
                <a:gd name="connsiteY293" fmla="*/ 363902 h 544858"/>
                <a:gd name="connsiteX294" fmla="*/ 180937 w 821093"/>
                <a:gd name="connsiteY294" fmla="*/ 302075 h 544858"/>
                <a:gd name="connsiteX295" fmla="*/ 242764 w 821093"/>
                <a:gd name="connsiteY295" fmla="*/ 363844 h 544858"/>
                <a:gd name="connsiteX296" fmla="*/ 242764 w 821093"/>
                <a:gd name="connsiteY296" fmla="*/ 363873 h 544858"/>
                <a:gd name="connsiteX297" fmla="*/ 180994 w 821093"/>
                <a:gd name="connsiteY297" fmla="*/ 425671 h 544858"/>
                <a:gd name="connsiteX298" fmla="*/ 445789 w 821093"/>
                <a:gd name="connsiteY298" fmla="*/ 8533 h 544858"/>
                <a:gd name="connsiteX299" fmla="*/ 498176 w 821093"/>
                <a:gd name="connsiteY299" fmla="*/ 4304 h 544858"/>
                <a:gd name="connsiteX300" fmla="*/ 532943 w 821093"/>
                <a:gd name="connsiteY300" fmla="*/ 20973 h 544858"/>
                <a:gd name="connsiteX301" fmla="*/ 556088 w 821093"/>
                <a:gd name="connsiteY301" fmla="*/ 19535 h 544858"/>
                <a:gd name="connsiteX302" fmla="*/ 581692 w 821093"/>
                <a:gd name="connsiteY302" fmla="*/ 1380 h 544858"/>
                <a:gd name="connsiteX303" fmla="*/ 445789 w 821093"/>
                <a:gd name="connsiteY303" fmla="*/ 8524 h 544858"/>
                <a:gd name="connsiteX304" fmla="*/ 445789 w 821093"/>
                <a:gd name="connsiteY304" fmla="*/ 8533 h 544858"/>
                <a:gd name="connsiteX305" fmla="*/ 640099 w 821093"/>
                <a:gd name="connsiteY305" fmla="*/ 425671 h 544858"/>
                <a:gd name="connsiteX306" fmla="*/ 578329 w 821093"/>
                <a:gd name="connsiteY306" fmla="*/ 363844 h 544858"/>
                <a:gd name="connsiteX307" fmla="*/ 640156 w 821093"/>
                <a:gd name="connsiteY307" fmla="*/ 302075 h 544858"/>
                <a:gd name="connsiteX308" fmla="*/ 701926 w 821093"/>
                <a:gd name="connsiteY308" fmla="*/ 363873 h 544858"/>
                <a:gd name="connsiteX309" fmla="*/ 640099 w 821093"/>
                <a:gd name="connsiteY309" fmla="*/ 425671 h 54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</a:cxnLst>
              <a:rect l="l" t="t" r="r" b="b"/>
              <a:pathLst>
                <a:path w="821093" h="544858">
                  <a:moveTo>
                    <a:pt x="813397" y="344823"/>
                  </a:moveTo>
                  <a:lnTo>
                    <a:pt x="813397" y="344823"/>
                  </a:lnTo>
                  <a:cubicBezTo>
                    <a:pt x="809555" y="344799"/>
                    <a:pt x="806311" y="341961"/>
                    <a:pt x="805777" y="338156"/>
                  </a:cubicBezTo>
                  <a:cubicBezTo>
                    <a:pt x="805158" y="334279"/>
                    <a:pt x="804396" y="330450"/>
                    <a:pt x="803520" y="326659"/>
                  </a:cubicBezTo>
                  <a:cubicBezTo>
                    <a:pt x="802606" y="322930"/>
                    <a:pt x="804569" y="319095"/>
                    <a:pt x="808130" y="317658"/>
                  </a:cubicBezTo>
                  <a:lnTo>
                    <a:pt x="808196" y="317658"/>
                  </a:lnTo>
                  <a:cubicBezTo>
                    <a:pt x="812130" y="316078"/>
                    <a:pt x="814052" y="311621"/>
                    <a:pt x="812502" y="307676"/>
                  </a:cubicBezTo>
                  <a:lnTo>
                    <a:pt x="804129" y="286587"/>
                  </a:lnTo>
                  <a:cubicBezTo>
                    <a:pt x="802557" y="282635"/>
                    <a:pt x="798081" y="280705"/>
                    <a:pt x="794128" y="282272"/>
                  </a:cubicBezTo>
                  <a:lnTo>
                    <a:pt x="794128" y="282272"/>
                  </a:lnTo>
                  <a:cubicBezTo>
                    <a:pt x="790587" y="283649"/>
                    <a:pt x="786573" y="282232"/>
                    <a:pt x="784679" y="278939"/>
                  </a:cubicBezTo>
                  <a:cubicBezTo>
                    <a:pt x="781822" y="274109"/>
                    <a:pt x="778697" y="269414"/>
                    <a:pt x="775383" y="264946"/>
                  </a:cubicBezTo>
                  <a:cubicBezTo>
                    <a:pt x="773069" y="261904"/>
                    <a:pt x="773349" y="257622"/>
                    <a:pt x="776040" y="254907"/>
                  </a:cubicBezTo>
                  <a:lnTo>
                    <a:pt x="776126" y="254821"/>
                  </a:lnTo>
                  <a:cubicBezTo>
                    <a:pt x="779135" y="251812"/>
                    <a:pt x="779135" y="246934"/>
                    <a:pt x="776126" y="243925"/>
                  </a:cubicBezTo>
                  <a:lnTo>
                    <a:pt x="760114" y="227885"/>
                  </a:lnTo>
                  <a:cubicBezTo>
                    <a:pt x="757109" y="224879"/>
                    <a:pt x="752236" y="224877"/>
                    <a:pt x="749230" y="227882"/>
                  </a:cubicBezTo>
                  <a:lnTo>
                    <a:pt x="749227" y="227885"/>
                  </a:lnTo>
                  <a:lnTo>
                    <a:pt x="749151" y="227961"/>
                  </a:lnTo>
                  <a:cubicBezTo>
                    <a:pt x="746424" y="230646"/>
                    <a:pt x="742144" y="230934"/>
                    <a:pt x="739083" y="228637"/>
                  </a:cubicBezTo>
                  <a:cubicBezTo>
                    <a:pt x="735908" y="226332"/>
                    <a:pt x="732679" y="224138"/>
                    <a:pt x="729396" y="222055"/>
                  </a:cubicBezTo>
                  <a:cubicBezTo>
                    <a:pt x="726125" y="220066"/>
                    <a:pt x="724811" y="215976"/>
                    <a:pt x="726310" y="212454"/>
                  </a:cubicBezTo>
                  <a:lnTo>
                    <a:pt x="726310" y="212349"/>
                  </a:lnTo>
                  <a:cubicBezTo>
                    <a:pt x="727994" y="208443"/>
                    <a:pt x="726196" y="203911"/>
                    <a:pt x="722290" y="202224"/>
                  </a:cubicBezTo>
                  <a:lnTo>
                    <a:pt x="701459" y="193223"/>
                  </a:lnTo>
                  <a:cubicBezTo>
                    <a:pt x="697553" y="191539"/>
                    <a:pt x="693021" y="193338"/>
                    <a:pt x="691334" y="197243"/>
                  </a:cubicBezTo>
                  <a:lnTo>
                    <a:pt x="691334" y="197243"/>
                  </a:lnTo>
                  <a:cubicBezTo>
                    <a:pt x="689799" y="200725"/>
                    <a:pt x="685947" y="202560"/>
                    <a:pt x="682276" y="201558"/>
                  </a:cubicBezTo>
                  <a:cubicBezTo>
                    <a:pt x="676844" y="200151"/>
                    <a:pt x="671344" y="199022"/>
                    <a:pt x="665798" y="198176"/>
                  </a:cubicBezTo>
                  <a:cubicBezTo>
                    <a:pt x="662001" y="197668"/>
                    <a:pt x="659158" y="194443"/>
                    <a:pt x="659130" y="190613"/>
                  </a:cubicBezTo>
                  <a:lnTo>
                    <a:pt x="659130" y="190613"/>
                  </a:lnTo>
                  <a:cubicBezTo>
                    <a:pt x="659136" y="186373"/>
                    <a:pt x="655712" y="182925"/>
                    <a:pt x="651472" y="182898"/>
                  </a:cubicBezTo>
                  <a:lnTo>
                    <a:pt x="628774" y="182898"/>
                  </a:lnTo>
                  <a:cubicBezTo>
                    <a:pt x="624522" y="182904"/>
                    <a:pt x="621078" y="186352"/>
                    <a:pt x="621078" y="190604"/>
                  </a:cubicBezTo>
                  <a:lnTo>
                    <a:pt x="621078" y="190604"/>
                  </a:lnTo>
                  <a:cubicBezTo>
                    <a:pt x="621058" y="194448"/>
                    <a:pt x="618217" y="197693"/>
                    <a:pt x="614410" y="198224"/>
                  </a:cubicBezTo>
                  <a:cubicBezTo>
                    <a:pt x="610536" y="198859"/>
                    <a:pt x="606704" y="199614"/>
                    <a:pt x="602913" y="200491"/>
                  </a:cubicBezTo>
                  <a:cubicBezTo>
                    <a:pt x="602428" y="200563"/>
                    <a:pt x="601937" y="200589"/>
                    <a:pt x="601447" y="200567"/>
                  </a:cubicBezTo>
                  <a:lnTo>
                    <a:pt x="582987" y="132863"/>
                  </a:lnTo>
                  <a:lnTo>
                    <a:pt x="677056" y="132863"/>
                  </a:lnTo>
                  <a:cubicBezTo>
                    <a:pt x="696670" y="132869"/>
                    <a:pt x="712570" y="148768"/>
                    <a:pt x="712575" y="168382"/>
                  </a:cubicBezTo>
                  <a:cubicBezTo>
                    <a:pt x="712575" y="173284"/>
                    <a:pt x="716550" y="177259"/>
                    <a:pt x="721452" y="177259"/>
                  </a:cubicBezTo>
                  <a:lnTo>
                    <a:pt x="783612" y="177259"/>
                  </a:lnTo>
                  <a:cubicBezTo>
                    <a:pt x="793413" y="177265"/>
                    <a:pt x="801361" y="169324"/>
                    <a:pt x="801367" y="159524"/>
                  </a:cubicBezTo>
                  <a:lnTo>
                    <a:pt x="801367" y="159505"/>
                  </a:lnTo>
                  <a:lnTo>
                    <a:pt x="801367" y="141731"/>
                  </a:lnTo>
                  <a:cubicBezTo>
                    <a:pt x="801372" y="131925"/>
                    <a:pt x="793428" y="123973"/>
                    <a:pt x="783622" y="123967"/>
                  </a:cubicBezTo>
                  <a:lnTo>
                    <a:pt x="783612" y="123967"/>
                  </a:lnTo>
                  <a:lnTo>
                    <a:pt x="783612" y="115585"/>
                  </a:lnTo>
                  <a:cubicBezTo>
                    <a:pt x="783610" y="73896"/>
                    <a:pt x="754408" y="37906"/>
                    <a:pt x="713613" y="29317"/>
                  </a:cubicBezTo>
                  <a:lnTo>
                    <a:pt x="618363" y="9267"/>
                  </a:lnTo>
                  <a:lnTo>
                    <a:pt x="572882" y="6066"/>
                  </a:lnTo>
                  <a:cubicBezTo>
                    <a:pt x="563497" y="-11177"/>
                    <a:pt x="574005" y="13816"/>
                    <a:pt x="554374" y="13830"/>
                  </a:cubicBezTo>
                  <a:cubicBezTo>
                    <a:pt x="507498" y="13830"/>
                    <a:pt x="443954" y="11448"/>
                    <a:pt x="397078" y="11448"/>
                  </a:cubicBezTo>
                  <a:cubicBezTo>
                    <a:pt x="388813" y="11436"/>
                    <a:pt x="367378" y="12444"/>
                    <a:pt x="365646" y="20526"/>
                  </a:cubicBezTo>
                  <a:lnTo>
                    <a:pt x="352025" y="17411"/>
                  </a:lnTo>
                  <a:lnTo>
                    <a:pt x="73247" y="17411"/>
                  </a:lnTo>
                  <a:cubicBezTo>
                    <a:pt x="53633" y="17416"/>
                    <a:pt x="37734" y="33316"/>
                    <a:pt x="37729" y="52929"/>
                  </a:cubicBezTo>
                  <a:lnTo>
                    <a:pt x="37729" y="159486"/>
                  </a:lnTo>
                  <a:cubicBezTo>
                    <a:pt x="37729" y="169292"/>
                    <a:pt x="45678" y="177240"/>
                    <a:pt x="55483" y="177240"/>
                  </a:cubicBezTo>
                  <a:lnTo>
                    <a:pt x="55493" y="177240"/>
                  </a:lnTo>
                  <a:lnTo>
                    <a:pt x="108766" y="177240"/>
                  </a:lnTo>
                  <a:lnTo>
                    <a:pt x="108766" y="168363"/>
                  </a:lnTo>
                  <a:cubicBezTo>
                    <a:pt x="108766" y="148746"/>
                    <a:pt x="124668" y="132844"/>
                    <a:pt x="144285" y="132844"/>
                  </a:cubicBezTo>
                  <a:lnTo>
                    <a:pt x="238068" y="132844"/>
                  </a:lnTo>
                  <a:lnTo>
                    <a:pt x="219532" y="200834"/>
                  </a:lnTo>
                  <a:cubicBezTo>
                    <a:pt x="215275" y="199833"/>
                    <a:pt x="211017" y="198862"/>
                    <a:pt x="206645" y="198186"/>
                  </a:cubicBezTo>
                  <a:cubicBezTo>
                    <a:pt x="202852" y="197678"/>
                    <a:pt x="200010" y="194459"/>
                    <a:pt x="199977" y="190632"/>
                  </a:cubicBezTo>
                  <a:lnTo>
                    <a:pt x="199977" y="190632"/>
                  </a:lnTo>
                  <a:cubicBezTo>
                    <a:pt x="199994" y="186384"/>
                    <a:pt x="196567" y="182925"/>
                    <a:pt x="192319" y="182898"/>
                  </a:cubicBezTo>
                  <a:lnTo>
                    <a:pt x="169621" y="182898"/>
                  </a:lnTo>
                  <a:cubicBezTo>
                    <a:pt x="165365" y="182898"/>
                    <a:pt x="161915" y="186348"/>
                    <a:pt x="161915" y="190604"/>
                  </a:cubicBezTo>
                  <a:lnTo>
                    <a:pt x="161915" y="190604"/>
                  </a:lnTo>
                  <a:cubicBezTo>
                    <a:pt x="161903" y="194434"/>
                    <a:pt x="159086" y="197676"/>
                    <a:pt x="155296" y="198224"/>
                  </a:cubicBezTo>
                  <a:cubicBezTo>
                    <a:pt x="151409" y="198859"/>
                    <a:pt x="147574" y="199614"/>
                    <a:pt x="143789" y="200491"/>
                  </a:cubicBezTo>
                  <a:cubicBezTo>
                    <a:pt x="140059" y="201409"/>
                    <a:pt x="136223" y="199444"/>
                    <a:pt x="134788" y="195881"/>
                  </a:cubicBezTo>
                  <a:lnTo>
                    <a:pt x="134788" y="195814"/>
                  </a:lnTo>
                  <a:cubicBezTo>
                    <a:pt x="133223" y="191860"/>
                    <a:pt x="128755" y="189918"/>
                    <a:pt x="124797" y="191471"/>
                  </a:cubicBezTo>
                  <a:lnTo>
                    <a:pt x="103708" y="199843"/>
                  </a:lnTo>
                  <a:cubicBezTo>
                    <a:pt x="99756" y="201415"/>
                    <a:pt x="97826" y="205891"/>
                    <a:pt x="99393" y="209844"/>
                  </a:cubicBezTo>
                  <a:lnTo>
                    <a:pt x="99393" y="209844"/>
                  </a:lnTo>
                  <a:cubicBezTo>
                    <a:pt x="100770" y="213385"/>
                    <a:pt x="99353" y="217399"/>
                    <a:pt x="96060" y="219293"/>
                  </a:cubicBezTo>
                  <a:cubicBezTo>
                    <a:pt x="91228" y="222157"/>
                    <a:pt x="86563" y="225256"/>
                    <a:pt x="82067" y="228589"/>
                  </a:cubicBezTo>
                  <a:cubicBezTo>
                    <a:pt x="79022" y="230895"/>
                    <a:pt x="74746" y="230615"/>
                    <a:pt x="72028" y="227932"/>
                  </a:cubicBezTo>
                  <a:cubicBezTo>
                    <a:pt x="71999" y="227904"/>
                    <a:pt x="71971" y="227875"/>
                    <a:pt x="71942" y="227847"/>
                  </a:cubicBezTo>
                  <a:cubicBezTo>
                    <a:pt x="68937" y="224840"/>
                    <a:pt x="64064" y="224838"/>
                    <a:pt x="61058" y="227844"/>
                  </a:cubicBezTo>
                  <a:lnTo>
                    <a:pt x="61055" y="227847"/>
                  </a:lnTo>
                  <a:lnTo>
                    <a:pt x="44977" y="243925"/>
                  </a:lnTo>
                  <a:cubicBezTo>
                    <a:pt x="41968" y="246934"/>
                    <a:pt x="41968" y="251812"/>
                    <a:pt x="44977" y="254821"/>
                  </a:cubicBezTo>
                  <a:lnTo>
                    <a:pt x="45053" y="254897"/>
                  </a:lnTo>
                  <a:cubicBezTo>
                    <a:pt x="47745" y="257620"/>
                    <a:pt x="48037" y="261903"/>
                    <a:pt x="45739" y="264965"/>
                  </a:cubicBezTo>
                  <a:cubicBezTo>
                    <a:pt x="43434" y="268109"/>
                    <a:pt x="41243" y="271347"/>
                    <a:pt x="39157" y="274652"/>
                  </a:cubicBezTo>
                  <a:cubicBezTo>
                    <a:pt x="37167" y="277928"/>
                    <a:pt x="33072" y="279243"/>
                    <a:pt x="29547" y="277738"/>
                  </a:cubicBezTo>
                  <a:cubicBezTo>
                    <a:pt x="29515" y="277722"/>
                    <a:pt x="29483" y="277707"/>
                    <a:pt x="29451" y="277691"/>
                  </a:cubicBezTo>
                  <a:cubicBezTo>
                    <a:pt x="25543" y="276006"/>
                    <a:pt x="21008" y="277804"/>
                    <a:pt x="19317" y="281710"/>
                  </a:cubicBezTo>
                  <a:lnTo>
                    <a:pt x="10325" y="302542"/>
                  </a:lnTo>
                  <a:cubicBezTo>
                    <a:pt x="8636" y="306437"/>
                    <a:pt x="10417" y="310965"/>
                    <a:pt x="14307" y="312667"/>
                  </a:cubicBezTo>
                  <a:lnTo>
                    <a:pt x="14307" y="312667"/>
                  </a:lnTo>
                  <a:cubicBezTo>
                    <a:pt x="17795" y="314195"/>
                    <a:pt x="19632" y="318053"/>
                    <a:pt x="18621" y="321725"/>
                  </a:cubicBezTo>
                  <a:cubicBezTo>
                    <a:pt x="17228" y="327143"/>
                    <a:pt x="16106" y="332626"/>
                    <a:pt x="15259" y="338156"/>
                  </a:cubicBezTo>
                  <a:cubicBezTo>
                    <a:pt x="14756" y="341950"/>
                    <a:pt x="11534" y="344794"/>
                    <a:pt x="7706" y="344823"/>
                  </a:cubicBezTo>
                  <a:lnTo>
                    <a:pt x="7706" y="344823"/>
                  </a:lnTo>
                  <a:cubicBezTo>
                    <a:pt x="3450" y="344823"/>
                    <a:pt x="0" y="348273"/>
                    <a:pt x="0" y="352529"/>
                  </a:cubicBezTo>
                  <a:lnTo>
                    <a:pt x="0" y="375217"/>
                  </a:lnTo>
                  <a:cubicBezTo>
                    <a:pt x="0" y="379469"/>
                    <a:pt x="3444" y="382918"/>
                    <a:pt x="7696" y="382923"/>
                  </a:cubicBezTo>
                  <a:lnTo>
                    <a:pt x="7696" y="382923"/>
                  </a:lnTo>
                  <a:cubicBezTo>
                    <a:pt x="11539" y="382947"/>
                    <a:pt x="14782" y="385785"/>
                    <a:pt x="15316" y="389591"/>
                  </a:cubicBezTo>
                  <a:cubicBezTo>
                    <a:pt x="15935" y="393467"/>
                    <a:pt x="16697" y="397296"/>
                    <a:pt x="17574" y="401087"/>
                  </a:cubicBezTo>
                  <a:cubicBezTo>
                    <a:pt x="18487" y="404816"/>
                    <a:pt x="16524" y="408650"/>
                    <a:pt x="12964" y="410088"/>
                  </a:cubicBezTo>
                  <a:lnTo>
                    <a:pt x="12897" y="410088"/>
                  </a:lnTo>
                  <a:cubicBezTo>
                    <a:pt x="8963" y="411668"/>
                    <a:pt x="7041" y="416125"/>
                    <a:pt x="8592" y="420071"/>
                  </a:cubicBezTo>
                  <a:lnTo>
                    <a:pt x="16964" y="441159"/>
                  </a:lnTo>
                  <a:cubicBezTo>
                    <a:pt x="18536" y="445111"/>
                    <a:pt x="23012" y="447042"/>
                    <a:pt x="26965" y="445474"/>
                  </a:cubicBezTo>
                  <a:lnTo>
                    <a:pt x="26965" y="445474"/>
                  </a:lnTo>
                  <a:cubicBezTo>
                    <a:pt x="30506" y="444097"/>
                    <a:pt x="34521" y="445514"/>
                    <a:pt x="36414" y="448807"/>
                  </a:cubicBezTo>
                  <a:cubicBezTo>
                    <a:pt x="39272" y="453637"/>
                    <a:pt x="42396" y="458332"/>
                    <a:pt x="45710" y="462800"/>
                  </a:cubicBezTo>
                  <a:cubicBezTo>
                    <a:pt x="48020" y="465844"/>
                    <a:pt x="47740" y="470123"/>
                    <a:pt x="45053" y="472839"/>
                  </a:cubicBezTo>
                  <a:cubicBezTo>
                    <a:pt x="45025" y="472868"/>
                    <a:pt x="44996" y="472896"/>
                    <a:pt x="44968" y="472925"/>
                  </a:cubicBezTo>
                  <a:cubicBezTo>
                    <a:pt x="41959" y="475934"/>
                    <a:pt x="41959" y="480812"/>
                    <a:pt x="44968" y="483821"/>
                  </a:cubicBezTo>
                  <a:lnTo>
                    <a:pt x="61017" y="499861"/>
                  </a:lnTo>
                  <a:cubicBezTo>
                    <a:pt x="64022" y="502868"/>
                    <a:pt x="68895" y="502869"/>
                    <a:pt x="71901" y="499864"/>
                  </a:cubicBezTo>
                  <a:lnTo>
                    <a:pt x="71904" y="499861"/>
                  </a:lnTo>
                  <a:lnTo>
                    <a:pt x="71980" y="499785"/>
                  </a:lnTo>
                  <a:cubicBezTo>
                    <a:pt x="74707" y="497100"/>
                    <a:pt x="78987" y="496813"/>
                    <a:pt x="82048" y="499109"/>
                  </a:cubicBezTo>
                  <a:cubicBezTo>
                    <a:pt x="85223" y="501414"/>
                    <a:pt x="88452" y="503608"/>
                    <a:pt x="91735" y="505691"/>
                  </a:cubicBezTo>
                  <a:cubicBezTo>
                    <a:pt x="95006" y="507681"/>
                    <a:pt x="96321" y="511770"/>
                    <a:pt x="94821" y="515292"/>
                  </a:cubicBezTo>
                  <a:lnTo>
                    <a:pt x="94821" y="515397"/>
                  </a:lnTo>
                  <a:cubicBezTo>
                    <a:pt x="93137" y="519303"/>
                    <a:pt x="94936" y="523835"/>
                    <a:pt x="98841" y="525522"/>
                  </a:cubicBezTo>
                  <a:lnTo>
                    <a:pt x="119672" y="534523"/>
                  </a:lnTo>
                  <a:cubicBezTo>
                    <a:pt x="123578" y="536207"/>
                    <a:pt x="128110" y="534409"/>
                    <a:pt x="129797" y="530503"/>
                  </a:cubicBezTo>
                  <a:lnTo>
                    <a:pt x="129797" y="530503"/>
                  </a:lnTo>
                  <a:cubicBezTo>
                    <a:pt x="131333" y="527021"/>
                    <a:pt x="135185" y="525187"/>
                    <a:pt x="138855" y="526189"/>
                  </a:cubicBezTo>
                  <a:cubicBezTo>
                    <a:pt x="144288" y="527595"/>
                    <a:pt x="149787" y="528724"/>
                    <a:pt x="155334" y="529570"/>
                  </a:cubicBezTo>
                  <a:cubicBezTo>
                    <a:pt x="159111" y="530100"/>
                    <a:pt x="161929" y="533319"/>
                    <a:pt x="161954" y="537133"/>
                  </a:cubicBezTo>
                  <a:lnTo>
                    <a:pt x="161954" y="537133"/>
                  </a:lnTo>
                  <a:cubicBezTo>
                    <a:pt x="161954" y="541389"/>
                    <a:pt x="165404" y="544839"/>
                    <a:pt x="169659" y="544839"/>
                  </a:cubicBezTo>
                  <a:lnTo>
                    <a:pt x="192357" y="544839"/>
                  </a:lnTo>
                  <a:cubicBezTo>
                    <a:pt x="196609" y="544834"/>
                    <a:pt x="200054" y="541385"/>
                    <a:pt x="200054" y="537133"/>
                  </a:cubicBezTo>
                  <a:lnTo>
                    <a:pt x="200054" y="537133"/>
                  </a:lnTo>
                  <a:cubicBezTo>
                    <a:pt x="200074" y="533289"/>
                    <a:pt x="202914" y="530043"/>
                    <a:pt x="206721" y="529513"/>
                  </a:cubicBezTo>
                  <a:cubicBezTo>
                    <a:pt x="210595" y="528878"/>
                    <a:pt x="214427" y="528122"/>
                    <a:pt x="218218" y="527246"/>
                  </a:cubicBezTo>
                  <a:cubicBezTo>
                    <a:pt x="221948" y="526328"/>
                    <a:pt x="225784" y="528293"/>
                    <a:pt x="227219" y="531856"/>
                  </a:cubicBezTo>
                  <a:lnTo>
                    <a:pt x="227219" y="531923"/>
                  </a:lnTo>
                  <a:cubicBezTo>
                    <a:pt x="228791" y="535875"/>
                    <a:pt x="233264" y="537808"/>
                    <a:pt x="237220" y="536247"/>
                  </a:cubicBezTo>
                  <a:lnTo>
                    <a:pt x="258308" y="527875"/>
                  </a:lnTo>
                  <a:cubicBezTo>
                    <a:pt x="262261" y="526313"/>
                    <a:pt x="264201" y="521842"/>
                    <a:pt x="262639" y="517889"/>
                  </a:cubicBezTo>
                  <a:cubicBezTo>
                    <a:pt x="262637" y="517884"/>
                    <a:pt x="262635" y="517879"/>
                    <a:pt x="262633" y="517873"/>
                  </a:cubicBezTo>
                  <a:lnTo>
                    <a:pt x="262633" y="517873"/>
                  </a:lnTo>
                  <a:cubicBezTo>
                    <a:pt x="261254" y="514330"/>
                    <a:pt x="262676" y="510311"/>
                    <a:pt x="265976" y="508424"/>
                  </a:cubicBezTo>
                  <a:cubicBezTo>
                    <a:pt x="270796" y="505567"/>
                    <a:pt x="275501" y="502443"/>
                    <a:pt x="279968" y="499128"/>
                  </a:cubicBezTo>
                  <a:cubicBezTo>
                    <a:pt x="283013" y="496818"/>
                    <a:pt x="287291" y="497098"/>
                    <a:pt x="290008" y="499785"/>
                  </a:cubicBezTo>
                  <a:cubicBezTo>
                    <a:pt x="290036" y="499814"/>
                    <a:pt x="290065" y="499842"/>
                    <a:pt x="290093" y="499871"/>
                  </a:cubicBezTo>
                  <a:cubicBezTo>
                    <a:pt x="293099" y="502877"/>
                    <a:pt x="297972" y="502879"/>
                    <a:pt x="300978" y="499874"/>
                  </a:cubicBezTo>
                  <a:lnTo>
                    <a:pt x="300981" y="499871"/>
                  </a:lnTo>
                  <a:lnTo>
                    <a:pt x="317030" y="483831"/>
                  </a:lnTo>
                  <a:cubicBezTo>
                    <a:pt x="320039" y="480822"/>
                    <a:pt x="320039" y="475943"/>
                    <a:pt x="317030" y="472934"/>
                  </a:cubicBezTo>
                  <a:lnTo>
                    <a:pt x="316954" y="472858"/>
                  </a:lnTo>
                  <a:cubicBezTo>
                    <a:pt x="314261" y="470135"/>
                    <a:pt x="313973" y="465849"/>
                    <a:pt x="316278" y="462790"/>
                  </a:cubicBezTo>
                  <a:cubicBezTo>
                    <a:pt x="318576" y="459615"/>
                    <a:pt x="320767" y="456387"/>
                    <a:pt x="322850" y="453103"/>
                  </a:cubicBezTo>
                  <a:cubicBezTo>
                    <a:pt x="324842" y="449835"/>
                    <a:pt x="328928" y="448523"/>
                    <a:pt x="332451" y="450017"/>
                  </a:cubicBezTo>
                  <a:lnTo>
                    <a:pt x="332556" y="450017"/>
                  </a:lnTo>
                  <a:cubicBezTo>
                    <a:pt x="336462" y="451701"/>
                    <a:pt x="340994" y="449903"/>
                    <a:pt x="342681" y="445998"/>
                  </a:cubicBezTo>
                  <a:lnTo>
                    <a:pt x="351682" y="425166"/>
                  </a:lnTo>
                  <a:cubicBezTo>
                    <a:pt x="353366" y="421260"/>
                    <a:pt x="351567" y="416728"/>
                    <a:pt x="347663" y="415041"/>
                  </a:cubicBezTo>
                  <a:cubicBezTo>
                    <a:pt x="344174" y="413513"/>
                    <a:pt x="342332" y="409657"/>
                    <a:pt x="343338" y="405983"/>
                  </a:cubicBezTo>
                  <a:cubicBezTo>
                    <a:pt x="344744" y="400555"/>
                    <a:pt x="345873" y="395058"/>
                    <a:pt x="346720" y="389514"/>
                  </a:cubicBezTo>
                  <a:cubicBezTo>
                    <a:pt x="347227" y="385718"/>
                    <a:pt x="350452" y="382874"/>
                    <a:pt x="354282" y="382847"/>
                  </a:cubicBezTo>
                  <a:lnTo>
                    <a:pt x="354282" y="382847"/>
                  </a:lnTo>
                  <a:cubicBezTo>
                    <a:pt x="358534" y="382841"/>
                    <a:pt x="361979" y="379393"/>
                    <a:pt x="361979" y="375141"/>
                  </a:cubicBezTo>
                  <a:lnTo>
                    <a:pt x="361979" y="352529"/>
                  </a:lnTo>
                  <a:cubicBezTo>
                    <a:pt x="361979" y="348273"/>
                    <a:pt x="358529" y="344823"/>
                    <a:pt x="354273" y="344823"/>
                  </a:cubicBezTo>
                  <a:lnTo>
                    <a:pt x="354244" y="344823"/>
                  </a:lnTo>
                  <a:lnTo>
                    <a:pt x="354244" y="344823"/>
                  </a:lnTo>
                  <a:cubicBezTo>
                    <a:pt x="350399" y="344807"/>
                    <a:pt x="347151" y="341965"/>
                    <a:pt x="346624" y="338156"/>
                  </a:cubicBezTo>
                  <a:cubicBezTo>
                    <a:pt x="345989" y="334276"/>
                    <a:pt x="345234" y="330443"/>
                    <a:pt x="344357" y="326659"/>
                  </a:cubicBezTo>
                  <a:cubicBezTo>
                    <a:pt x="343448" y="322930"/>
                    <a:pt x="345410" y="319099"/>
                    <a:pt x="348967" y="317658"/>
                  </a:cubicBezTo>
                  <a:lnTo>
                    <a:pt x="349044" y="317658"/>
                  </a:lnTo>
                  <a:cubicBezTo>
                    <a:pt x="353001" y="316106"/>
                    <a:pt x="354951" y="311641"/>
                    <a:pt x="353399" y="307683"/>
                  </a:cubicBezTo>
                  <a:cubicBezTo>
                    <a:pt x="353398" y="307680"/>
                    <a:pt x="353398" y="307678"/>
                    <a:pt x="353397" y="307676"/>
                  </a:cubicBezTo>
                  <a:lnTo>
                    <a:pt x="345024" y="286587"/>
                  </a:lnTo>
                  <a:cubicBezTo>
                    <a:pt x="343452" y="282635"/>
                    <a:pt x="338976" y="280705"/>
                    <a:pt x="335023" y="282272"/>
                  </a:cubicBezTo>
                  <a:lnTo>
                    <a:pt x="335023" y="282272"/>
                  </a:lnTo>
                  <a:cubicBezTo>
                    <a:pt x="331482" y="283649"/>
                    <a:pt x="327468" y="282232"/>
                    <a:pt x="325574" y="278939"/>
                  </a:cubicBezTo>
                  <a:cubicBezTo>
                    <a:pt x="322716" y="274119"/>
                    <a:pt x="319613" y="269449"/>
                    <a:pt x="316278" y="264946"/>
                  </a:cubicBezTo>
                  <a:cubicBezTo>
                    <a:pt x="313971" y="261900"/>
                    <a:pt x="314255" y="257622"/>
                    <a:pt x="316944" y="254907"/>
                  </a:cubicBezTo>
                  <a:lnTo>
                    <a:pt x="317030" y="254821"/>
                  </a:lnTo>
                  <a:cubicBezTo>
                    <a:pt x="320039" y="251812"/>
                    <a:pt x="320039" y="246934"/>
                    <a:pt x="317030" y="243925"/>
                  </a:cubicBezTo>
                  <a:lnTo>
                    <a:pt x="300914" y="227885"/>
                  </a:lnTo>
                  <a:cubicBezTo>
                    <a:pt x="297909" y="224879"/>
                    <a:pt x="293036" y="224877"/>
                    <a:pt x="290030" y="227882"/>
                  </a:cubicBezTo>
                  <a:lnTo>
                    <a:pt x="290027" y="227885"/>
                  </a:lnTo>
                  <a:lnTo>
                    <a:pt x="289951" y="227961"/>
                  </a:lnTo>
                  <a:cubicBezTo>
                    <a:pt x="287221" y="230647"/>
                    <a:pt x="282937" y="230935"/>
                    <a:pt x="279873" y="228637"/>
                  </a:cubicBezTo>
                  <a:cubicBezTo>
                    <a:pt x="277492" y="226894"/>
                    <a:pt x="275025" y="225275"/>
                    <a:pt x="272548" y="223665"/>
                  </a:cubicBezTo>
                  <a:lnTo>
                    <a:pt x="297313" y="132844"/>
                  </a:lnTo>
                  <a:lnTo>
                    <a:pt x="304114" y="132844"/>
                  </a:lnTo>
                  <a:cubicBezTo>
                    <a:pt x="323731" y="132844"/>
                    <a:pt x="339633" y="148746"/>
                    <a:pt x="339633" y="168363"/>
                  </a:cubicBezTo>
                  <a:lnTo>
                    <a:pt x="339633" y="203853"/>
                  </a:lnTo>
                  <a:cubicBezTo>
                    <a:pt x="339633" y="218582"/>
                    <a:pt x="351573" y="230523"/>
                    <a:pt x="366303" y="230523"/>
                  </a:cubicBezTo>
                  <a:lnTo>
                    <a:pt x="455095" y="230523"/>
                  </a:lnTo>
                  <a:cubicBezTo>
                    <a:pt x="469824" y="230523"/>
                    <a:pt x="481765" y="218582"/>
                    <a:pt x="481765" y="203853"/>
                  </a:cubicBezTo>
                  <a:lnTo>
                    <a:pt x="481765" y="168363"/>
                  </a:lnTo>
                  <a:cubicBezTo>
                    <a:pt x="481765" y="148769"/>
                    <a:pt x="497633" y="132876"/>
                    <a:pt x="517227" y="132844"/>
                  </a:cubicBezTo>
                  <a:lnTo>
                    <a:pt x="523780" y="132844"/>
                  </a:lnTo>
                  <a:lnTo>
                    <a:pt x="548545" y="223732"/>
                  </a:lnTo>
                  <a:cubicBezTo>
                    <a:pt x="546087" y="225360"/>
                    <a:pt x="543544" y="226884"/>
                    <a:pt x="541172" y="228628"/>
                  </a:cubicBezTo>
                  <a:cubicBezTo>
                    <a:pt x="538128" y="230937"/>
                    <a:pt x="533850" y="230657"/>
                    <a:pt x="531133" y="227970"/>
                  </a:cubicBezTo>
                  <a:cubicBezTo>
                    <a:pt x="531104" y="227942"/>
                    <a:pt x="531076" y="227913"/>
                    <a:pt x="531047" y="227885"/>
                  </a:cubicBezTo>
                  <a:cubicBezTo>
                    <a:pt x="528042" y="224879"/>
                    <a:pt x="523169" y="224877"/>
                    <a:pt x="520163" y="227882"/>
                  </a:cubicBezTo>
                  <a:lnTo>
                    <a:pt x="520160" y="227885"/>
                  </a:lnTo>
                  <a:lnTo>
                    <a:pt x="504111" y="243925"/>
                  </a:lnTo>
                  <a:cubicBezTo>
                    <a:pt x="501102" y="246934"/>
                    <a:pt x="501102" y="251812"/>
                    <a:pt x="504111" y="254821"/>
                  </a:cubicBezTo>
                  <a:lnTo>
                    <a:pt x="504187" y="254897"/>
                  </a:lnTo>
                  <a:cubicBezTo>
                    <a:pt x="506880" y="257621"/>
                    <a:pt x="507168" y="261907"/>
                    <a:pt x="504863" y="264965"/>
                  </a:cubicBezTo>
                  <a:cubicBezTo>
                    <a:pt x="502565" y="268140"/>
                    <a:pt x="500374" y="271369"/>
                    <a:pt x="498291" y="274652"/>
                  </a:cubicBezTo>
                  <a:cubicBezTo>
                    <a:pt x="496299" y="277919"/>
                    <a:pt x="492213" y="279233"/>
                    <a:pt x="488690" y="277738"/>
                  </a:cubicBezTo>
                  <a:lnTo>
                    <a:pt x="488585" y="277691"/>
                  </a:lnTo>
                  <a:cubicBezTo>
                    <a:pt x="484679" y="276007"/>
                    <a:pt x="480147" y="277806"/>
                    <a:pt x="478460" y="281710"/>
                  </a:cubicBezTo>
                  <a:lnTo>
                    <a:pt x="469459" y="302542"/>
                  </a:lnTo>
                  <a:cubicBezTo>
                    <a:pt x="467775" y="306448"/>
                    <a:pt x="469574" y="310980"/>
                    <a:pt x="473478" y="312667"/>
                  </a:cubicBezTo>
                  <a:cubicBezTo>
                    <a:pt x="476967" y="314195"/>
                    <a:pt x="478808" y="318051"/>
                    <a:pt x="477803" y="321725"/>
                  </a:cubicBezTo>
                  <a:cubicBezTo>
                    <a:pt x="476397" y="327153"/>
                    <a:pt x="475268" y="332650"/>
                    <a:pt x="474421" y="338194"/>
                  </a:cubicBezTo>
                  <a:cubicBezTo>
                    <a:pt x="473914" y="341990"/>
                    <a:pt x="470688" y="344833"/>
                    <a:pt x="466858" y="344861"/>
                  </a:cubicBezTo>
                  <a:lnTo>
                    <a:pt x="466858" y="344861"/>
                  </a:lnTo>
                  <a:cubicBezTo>
                    <a:pt x="462606" y="344867"/>
                    <a:pt x="459162" y="348315"/>
                    <a:pt x="459162" y="352567"/>
                  </a:cubicBezTo>
                  <a:lnTo>
                    <a:pt x="459162" y="375255"/>
                  </a:lnTo>
                  <a:cubicBezTo>
                    <a:pt x="459162" y="379507"/>
                    <a:pt x="462606" y="382955"/>
                    <a:pt x="466858" y="382961"/>
                  </a:cubicBezTo>
                  <a:lnTo>
                    <a:pt x="466858" y="382961"/>
                  </a:lnTo>
                  <a:cubicBezTo>
                    <a:pt x="470704" y="382977"/>
                    <a:pt x="473952" y="385820"/>
                    <a:pt x="474478" y="389629"/>
                  </a:cubicBezTo>
                  <a:cubicBezTo>
                    <a:pt x="475114" y="393508"/>
                    <a:pt x="475869" y="397341"/>
                    <a:pt x="476745" y="401125"/>
                  </a:cubicBezTo>
                  <a:cubicBezTo>
                    <a:pt x="477655" y="404854"/>
                    <a:pt x="475693" y="408685"/>
                    <a:pt x="472135" y="410126"/>
                  </a:cubicBezTo>
                  <a:lnTo>
                    <a:pt x="472059" y="410126"/>
                  </a:lnTo>
                  <a:cubicBezTo>
                    <a:pt x="468116" y="411675"/>
                    <a:pt x="466166" y="416121"/>
                    <a:pt x="467697" y="420071"/>
                  </a:cubicBezTo>
                  <a:lnTo>
                    <a:pt x="476069" y="441159"/>
                  </a:lnTo>
                  <a:cubicBezTo>
                    <a:pt x="477641" y="445111"/>
                    <a:pt x="482117" y="447042"/>
                    <a:pt x="486070" y="445474"/>
                  </a:cubicBezTo>
                  <a:lnTo>
                    <a:pt x="486070" y="445474"/>
                  </a:lnTo>
                  <a:cubicBezTo>
                    <a:pt x="489611" y="444097"/>
                    <a:pt x="493626" y="445514"/>
                    <a:pt x="495519" y="448807"/>
                  </a:cubicBezTo>
                  <a:cubicBezTo>
                    <a:pt x="498378" y="453627"/>
                    <a:pt x="501480" y="458297"/>
                    <a:pt x="504815" y="462800"/>
                  </a:cubicBezTo>
                  <a:cubicBezTo>
                    <a:pt x="507122" y="465846"/>
                    <a:pt x="506839" y="470125"/>
                    <a:pt x="504149" y="472839"/>
                  </a:cubicBezTo>
                  <a:lnTo>
                    <a:pt x="504063" y="472925"/>
                  </a:lnTo>
                  <a:cubicBezTo>
                    <a:pt x="501054" y="475934"/>
                    <a:pt x="501054" y="480812"/>
                    <a:pt x="504063" y="483821"/>
                  </a:cubicBezTo>
                  <a:lnTo>
                    <a:pt x="520113" y="499861"/>
                  </a:lnTo>
                  <a:cubicBezTo>
                    <a:pt x="523118" y="502868"/>
                    <a:pt x="527991" y="502869"/>
                    <a:pt x="530997" y="499864"/>
                  </a:cubicBezTo>
                  <a:lnTo>
                    <a:pt x="531000" y="499861"/>
                  </a:lnTo>
                  <a:lnTo>
                    <a:pt x="531076" y="499785"/>
                  </a:lnTo>
                  <a:cubicBezTo>
                    <a:pt x="533806" y="497099"/>
                    <a:pt x="538089" y="496812"/>
                    <a:pt x="541153" y="499109"/>
                  </a:cubicBezTo>
                  <a:cubicBezTo>
                    <a:pt x="544297" y="501414"/>
                    <a:pt x="547535" y="503605"/>
                    <a:pt x="550840" y="505691"/>
                  </a:cubicBezTo>
                  <a:cubicBezTo>
                    <a:pt x="554141" y="507669"/>
                    <a:pt x="555484" y="511773"/>
                    <a:pt x="553993" y="515321"/>
                  </a:cubicBezTo>
                  <a:cubicBezTo>
                    <a:pt x="553977" y="515356"/>
                    <a:pt x="553961" y="515390"/>
                    <a:pt x="553945" y="515425"/>
                  </a:cubicBezTo>
                  <a:cubicBezTo>
                    <a:pt x="552261" y="519332"/>
                    <a:pt x="554061" y="523864"/>
                    <a:pt x="557965" y="525550"/>
                  </a:cubicBezTo>
                  <a:lnTo>
                    <a:pt x="578796" y="534552"/>
                  </a:lnTo>
                  <a:cubicBezTo>
                    <a:pt x="582702" y="536236"/>
                    <a:pt x="587234" y="534437"/>
                    <a:pt x="588921" y="530532"/>
                  </a:cubicBezTo>
                  <a:lnTo>
                    <a:pt x="588921" y="530532"/>
                  </a:lnTo>
                  <a:cubicBezTo>
                    <a:pt x="590453" y="527047"/>
                    <a:pt x="594308" y="525210"/>
                    <a:pt x="597980" y="526217"/>
                  </a:cubicBezTo>
                  <a:cubicBezTo>
                    <a:pt x="603409" y="527619"/>
                    <a:pt x="608906" y="528748"/>
                    <a:pt x="614448" y="529599"/>
                  </a:cubicBezTo>
                  <a:cubicBezTo>
                    <a:pt x="618241" y="530106"/>
                    <a:pt x="621083" y="533326"/>
                    <a:pt x="621116" y="537152"/>
                  </a:cubicBezTo>
                  <a:lnTo>
                    <a:pt x="621116" y="537152"/>
                  </a:lnTo>
                  <a:cubicBezTo>
                    <a:pt x="621116" y="541404"/>
                    <a:pt x="624560" y="544853"/>
                    <a:pt x="628812" y="544858"/>
                  </a:cubicBezTo>
                  <a:lnTo>
                    <a:pt x="651510" y="544858"/>
                  </a:lnTo>
                  <a:cubicBezTo>
                    <a:pt x="655766" y="544858"/>
                    <a:pt x="659216" y="541408"/>
                    <a:pt x="659216" y="537152"/>
                  </a:cubicBezTo>
                  <a:lnTo>
                    <a:pt x="659216" y="537152"/>
                  </a:lnTo>
                  <a:cubicBezTo>
                    <a:pt x="659232" y="533307"/>
                    <a:pt x="662074" y="530059"/>
                    <a:pt x="665883" y="529532"/>
                  </a:cubicBezTo>
                  <a:cubicBezTo>
                    <a:pt x="669769" y="528897"/>
                    <a:pt x="673605" y="528141"/>
                    <a:pt x="677389" y="527265"/>
                  </a:cubicBezTo>
                  <a:cubicBezTo>
                    <a:pt x="681119" y="526347"/>
                    <a:pt x="684956" y="528312"/>
                    <a:pt x="686391" y="531875"/>
                  </a:cubicBezTo>
                  <a:lnTo>
                    <a:pt x="686391" y="531942"/>
                  </a:lnTo>
                  <a:cubicBezTo>
                    <a:pt x="687958" y="535845"/>
                    <a:pt x="692366" y="537773"/>
                    <a:pt x="696297" y="536276"/>
                  </a:cubicBezTo>
                  <a:lnTo>
                    <a:pt x="717385" y="527903"/>
                  </a:lnTo>
                  <a:cubicBezTo>
                    <a:pt x="721337" y="526331"/>
                    <a:pt x="723268" y="521855"/>
                    <a:pt x="721700" y="517902"/>
                  </a:cubicBezTo>
                  <a:lnTo>
                    <a:pt x="721700" y="517902"/>
                  </a:lnTo>
                  <a:cubicBezTo>
                    <a:pt x="720323" y="514361"/>
                    <a:pt x="721740" y="510347"/>
                    <a:pt x="725033" y="508453"/>
                  </a:cubicBezTo>
                  <a:cubicBezTo>
                    <a:pt x="729866" y="505589"/>
                    <a:pt x="734530" y="502490"/>
                    <a:pt x="739026" y="499157"/>
                  </a:cubicBezTo>
                  <a:cubicBezTo>
                    <a:pt x="742071" y="496852"/>
                    <a:pt x="746347" y="497131"/>
                    <a:pt x="749065" y="499814"/>
                  </a:cubicBezTo>
                  <a:lnTo>
                    <a:pt x="749151" y="499900"/>
                  </a:lnTo>
                  <a:cubicBezTo>
                    <a:pt x="752156" y="502906"/>
                    <a:pt x="757029" y="502908"/>
                    <a:pt x="760035" y="499902"/>
                  </a:cubicBezTo>
                  <a:cubicBezTo>
                    <a:pt x="760036" y="499901"/>
                    <a:pt x="760037" y="499901"/>
                    <a:pt x="760038" y="499900"/>
                  </a:cubicBezTo>
                  <a:lnTo>
                    <a:pt x="776087" y="483859"/>
                  </a:lnTo>
                  <a:cubicBezTo>
                    <a:pt x="779096" y="480851"/>
                    <a:pt x="779096" y="475972"/>
                    <a:pt x="776087" y="472963"/>
                  </a:cubicBezTo>
                  <a:lnTo>
                    <a:pt x="776011" y="472887"/>
                  </a:lnTo>
                  <a:cubicBezTo>
                    <a:pt x="773322" y="470162"/>
                    <a:pt x="773035" y="465879"/>
                    <a:pt x="775335" y="462819"/>
                  </a:cubicBezTo>
                  <a:cubicBezTo>
                    <a:pt x="777640" y="459675"/>
                    <a:pt x="779831" y="456437"/>
                    <a:pt x="781917" y="453132"/>
                  </a:cubicBezTo>
                  <a:cubicBezTo>
                    <a:pt x="783896" y="449832"/>
                    <a:pt x="788007" y="448499"/>
                    <a:pt x="791547" y="450008"/>
                  </a:cubicBezTo>
                  <a:lnTo>
                    <a:pt x="791642" y="450008"/>
                  </a:lnTo>
                  <a:cubicBezTo>
                    <a:pt x="795551" y="451693"/>
                    <a:pt x="800086" y="449894"/>
                    <a:pt x="801776" y="445988"/>
                  </a:cubicBezTo>
                  <a:lnTo>
                    <a:pt x="810768" y="425157"/>
                  </a:lnTo>
                  <a:cubicBezTo>
                    <a:pt x="812452" y="421251"/>
                    <a:pt x="810654" y="416719"/>
                    <a:pt x="806748" y="415032"/>
                  </a:cubicBezTo>
                  <a:lnTo>
                    <a:pt x="806748" y="415032"/>
                  </a:lnTo>
                  <a:cubicBezTo>
                    <a:pt x="803260" y="413503"/>
                    <a:pt x="801423" y="409645"/>
                    <a:pt x="802434" y="405974"/>
                  </a:cubicBezTo>
                  <a:cubicBezTo>
                    <a:pt x="803839" y="400573"/>
                    <a:pt x="804973" y="395105"/>
                    <a:pt x="805834" y="389591"/>
                  </a:cubicBezTo>
                  <a:cubicBezTo>
                    <a:pt x="806337" y="385796"/>
                    <a:pt x="809559" y="382952"/>
                    <a:pt x="813387" y="382923"/>
                  </a:cubicBezTo>
                  <a:lnTo>
                    <a:pt x="813387" y="382923"/>
                  </a:lnTo>
                  <a:cubicBezTo>
                    <a:pt x="817643" y="382923"/>
                    <a:pt x="821093" y="379473"/>
                    <a:pt x="821093" y="375217"/>
                  </a:cubicBezTo>
                  <a:lnTo>
                    <a:pt x="821093" y="352529"/>
                  </a:lnTo>
                  <a:cubicBezTo>
                    <a:pt x="821093" y="348277"/>
                    <a:pt x="817649" y="344828"/>
                    <a:pt x="813397" y="344823"/>
                  </a:cubicBezTo>
                  <a:close/>
                  <a:moveTo>
                    <a:pt x="180994" y="425671"/>
                  </a:moveTo>
                  <a:cubicBezTo>
                    <a:pt x="146864" y="425687"/>
                    <a:pt x="119183" y="398032"/>
                    <a:pt x="119167" y="363902"/>
                  </a:cubicBezTo>
                  <a:cubicBezTo>
                    <a:pt x="119151" y="329772"/>
                    <a:pt x="146807" y="302091"/>
                    <a:pt x="180937" y="302075"/>
                  </a:cubicBezTo>
                  <a:cubicBezTo>
                    <a:pt x="215067" y="302059"/>
                    <a:pt x="242748" y="329714"/>
                    <a:pt x="242764" y="363844"/>
                  </a:cubicBezTo>
                  <a:lnTo>
                    <a:pt x="242764" y="363873"/>
                  </a:lnTo>
                  <a:cubicBezTo>
                    <a:pt x="242701" y="397966"/>
                    <a:pt x="215087" y="425592"/>
                    <a:pt x="180994" y="425671"/>
                  </a:cubicBezTo>
                  <a:close/>
                  <a:moveTo>
                    <a:pt x="445789" y="8533"/>
                  </a:moveTo>
                  <a:lnTo>
                    <a:pt x="498176" y="4304"/>
                  </a:lnTo>
                  <a:lnTo>
                    <a:pt x="532943" y="20973"/>
                  </a:lnTo>
                  <a:cubicBezTo>
                    <a:pt x="538619" y="20976"/>
                    <a:pt x="553368" y="14551"/>
                    <a:pt x="556088" y="19535"/>
                  </a:cubicBezTo>
                  <a:lnTo>
                    <a:pt x="581692" y="1380"/>
                  </a:lnTo>
                  <a:lnTo>
                    <a:pt x="445789" y="8524"/>
                  </a:lnTo>
                  <a:lnTo>
                    <a:pt x="445789" y="8533"/>
                  </a:lnTo>
                  <a:close/>
                  <a:moveTo>
                    <a:pt x="640099" y="425671"/>
                  </a:moveTo>
                  <a:cubicBezTo>
                    <a:pt x="605969" y="425655"/>
                    <a:pt x="578313" y="397974"/>
                    <a:pt x="578329" y="363844"/>
                  </a:cubicBezTo>
                  <a:cubicBezTo>
                    <a:pt x="578346" y="329714"/>
                    <a:pt x="606026" y="302059"/>
                    <a:pt x="640156" y="302075"/>
                  </a:cubicBezTo>
                  <a:cubicBezTo>
                    <a:pt x="674275" y="302091"/>
                    <a:pt x="701926" y="329754"/>
                    <a:pt x="701926" y="363873"/>
                  </a:cubicBezTo>
                  <a:cubicBezTo>
                    <a:pt x="701863" y="397988"/>
                    <a:pt x="674214" y="425624"/>
                    <a:pt x="640099" y="425671"/>
                  </a:cubicBezTo>
                  <a:close/>
                </a:path>
              </a:pathLst>
            </a:custGeom>
            <a:grpFill/>
            <a:ln w="9525" cap="flat">
              <a:solidFill>
                <a:srgbClr val="522A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1" name="Graphic 30" descr="Satellite with solid fill">
            <a:extLst>
              <a:ext uri="{FF2B5EF4-FFF2-40B4-BE49-F238E27FC236}">
                <a16:creationId xmlns:a16="http://schemas.microsoft.com/office/drawing/2014/main" id="{8E7750EC-F648-8F22-8E79-AAEA61951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5063" y="2453550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ECAC0C0-1B83-9DD6-CC6B-8DDC9A9F9903}"/>
              </a:ext>
            </a:extLst>
          </p:cNvPr>
          <p:cNvSpPr txBox="1"/>
          <p:nvPr/>
        </p:nvSpPr>
        <p:spPr>
          <a:xfrm>
            <a:off x="7580345" y="3294864"/>
            <a:ext cx="160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2016: ExoMars Orbiter</a:t>
            </a:r>
            <a:endParaRPr lang="en-US"/>
          </a:p>
        </p:txBody>
      </p:sp>
      <p:pic>
        <p:nvPicPr>
          <p:cNvPr id="35" name="Graphic 34" descr="Satellite with solid fill">
            <a:extLst>
              <a:ext uri="{FF2B5EF4-FFF2-40B4-BE49-F238E27FC236}">
                <a16:creationId xmlns:a16="http://schemas.microsoft.com/office/drawing/2014/main" id="{FB6EBD75-A1C1-7B82-0A6D-D0480E85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9158" y="3632665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5453AE-EE5C-4B24-AE69-6A15506156BF}"/>
              </a:ext>
            </a:extLst>
          </p:cNvPr>
          <p:cNvSpPr txBox="1"/>
          <p:nvPr/>
        </p:nvSpPr>
        <p:spPr>
          <a:xfrm>
            <a:off x="1554440" y="4473979"/>
            <a:ext cx="1607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2003: Mars Express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05453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6445434-81CF-73C5-A703-D5FD74DD3BAD}"/>
              </a:ext>
            </a:extLst>
          </p:cNvPr>
          <p:cNvSpPr txBox="1"/>
          <p:nvPr/>
        </p:nvSpPr>
        <p:spPr>
          <a:xfrm>
            <a:off x="375715" y="1305118"/>
            <a:ext cx="1164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Science drives exploration, exploration benefits humankind</a:t>
            </a:r>
          </a:p>
        </p:txBody>
      </p:sp>
      <p:pic>
        <p:nvPicPr>
          <p:cNvPr id="3" name="Picture 2" descr="Electric car being charged">
            <a:extLst>
              <a:ext uri="{FF2B5EF4-FFF2-40B4-BE49-F238E27FC236}">
                <a16:creationId xmlns:a16="http://schemas.microsoft.com/office/drawing/2014/main" id="{FB5CAF77-A91A-1A29-DCC5-A71649EA8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10" y="4369808"/>
            <a:ext cx="3584121" cy="2389414"/>
          </a:xfrm>
          <a:prstGeom prst="rect">
            <a:avLst/>
          </a:prstGeom>
        </p:spPr>
      </p:pic>
      <p:pic>
        <p:nvPicPr>
          <p:cNvPr id="5" name="Picture 4" descr="Drone flying over tulip fields">
            <a:extLst>
              <a:ext uri="{FF2B5EF4-FFF2-40B4-BE49-F238E27FC236}">
                <a16:creationId xmlns:a16="http://schemas.microsoft.com/office/drawing/2014/main" id="{47E28EC4-E719-0F0C-21DC-99C8C2411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97" y="4222545"/>
            <a:ext cx="3400425" cy="2266396"/>
          </a:xfrm>
          <a:prstGeom prst="rect">
            <a:avLst/>
          </a:prstGeom>
        </p:spPr>
      </p:pic>
      <p:pic>
        <p:nvPicPr>
          <p:cNvPr id="7" name="Picture 6" descr="Red Triangles">
            <a:extLst>
              <a:ext uri="{FF2B5EF4-FFF2-40B4-BE49-F238E27FC236}">
                <a16:creationId xmlns:a16="http://schemas.microsoft.com/office/drawing/2014/main" id="{D8A08186-C26A-0A7B-7867-FE8F530CF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12" y="2180611"/>
            <a:ext cx="3797754" cy="2613711"/>
          </a:xfrm>
          <a:prstGeom prst="rect">
            <a:avLst/>
          </a:prstGeom>
        </p:spPr>
      </p:pic>
      <p:pic>
        <p:nvPicPr>
          <p:cNvPr id="9" name="Picture 8" descr="The futuristic interface of a planet">
            <a:extLst>
              <a:ext uri="{FF2B5EF4-FFF2-40B4-BE49-F238E27FC236}">
                <a16:creationId xmlns:a16="http://schemas.microsoft.com/office/drawing/2014/main" id="{6D88E01F-AD9E-B2A9-3AB1-E38F2E16F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2" y="2180611"/>
            <a:ext cx="3676666" cy="226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5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CC0266-51E7-62FC-025E-B157BB3D3152}"/>
              </a:ext>
            </a:extLst>
          </p:cNvPr>
          <p:cNvSpPr txBox="1"/>
          <p:nvPr/>
        </p:nvSpPr>
        <p:spPr>
          <a:xfrm>
            <a:off x="463002" y="1520482"/>
            <a:ext cx="7474175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Want to learn more?</a:t>
            </a:r>
            <a:br>
              <a:rPr lang="en-US" sz="32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hlinkClick r:id="rId3"/>
              </a:rPr>
            </a:br>
            <a:endParaRPr lang="en-US" sz="3200" b="1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Robotics and Autonomous Systems</a:t>
            </a:r>
          </a:p>
          <a:p>
            <a:r>
              <a:rPr lang="en-US" u="sng">
                <a:solidFill>
                  <a:schemeClr val="accent1"/>
                </a:solidFill>
                <a:hlinkClick r:id="rId4"/>
              </a:rPr>
              <a:t>https://www.mathworks.com/solutions/robotics.html</a:t>
            </a:r>
            <a:endParaRPr lang="en-US" u="sng">
              <a:solidFill>
                <a:schemeClr val="accent1"/>
              </a:solidFill>
            </a:endParaRPr>
          </a:p>
          <a:p>
            <a:endParaRPr lang="en-US" b="1" u="sng">
              <a:solidFill>
                <a:schemeClr val="accent1"/>
              </a:solidFill>
            </a:endParaRPr>
          </a:p>
          <a:p>
            <a:r>
              <a:rPr lang="en-US" sz="2400" b="1">
                <a:latin typeface="+mj-lt"/>
              </a:rPr>
              <a:t>Deep Learning for Image Analysis</a:t>
            </a:r>
          </a:p>
          <a:p>
            <a:r>
              <a:rPr lang="en-US" u="sng">
                <a:solidFill>
                  <a:schemeClr val="accent1"/>
                </a:solidFill>
              </a:rPr>
              <a:t>https://www.mathworks.com/solutions/deep-learning.html</a:t>
            </a:r>
          </a:p>
          <a:p>
            <a:endParaRPr lang="en-US" sz="24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4912461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6445434-81CF-73C5-A703-D5FD74DD3BAD}"/>
              </a:ext>
            </a:extLst>
          </p:cNvPr>
          <p:cNvSpPr txBox="1"/>
          <p:nvPr/>
        </p:nvSpPr>
        <p:spPr>
          <a:xfrm>
            <a:off x="375715" y="1305118"/>
            <a:ext cx="959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Thank you for the support</a:t>
            </a:r>
          </a:p>
        </p:txBody>
      </p:sp>
      <p:pic>
        <p:nvPicPr>
          <p:cNvPr id="4" name="Picture 2" descr="A person wearing glasses&#10;&#10;Description automatically generated">
            <a:extLst>
              <a:ext uri="{FF2B5EF4-FFF2-40B4-BE49-F238E27FC236}">
                <a16:creationId xmlns:a16="http://schemas.microsoft.com/office/drawing/2014/main" id="{C659097B-A671-2ED8-FFE5-83E125F3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7" y="2212135"/>
            <a:ext cx="1744509" cy="1827802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EB6A39B-40E5-1682-C64D-B884C53E2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498" y="2228520"/>
            <a:ext cx="1857487" cy="1857487"/>
          </a:xfrm>
          <a:prstGeom prst="rect">
            <a:avLst/>
          </a:prstGeom>
        </p:spPr>
      </p:pic>
      <p:pic>
        <p:nvPicPr>
          <p:cNvPr id="1026" name="Picture 2" descr="Harshal Upadhyay">
            <a:extLst>
              <a:ext uri="{FF2B5EF4-FFF2-40B4-BE49-F238E27FC236}">
                <a16:creationId xmlns:a16="http://schemas.microsoft.com/office/drawing/2014/main" id="{07D18356-34FF-CA88-F0EC-56C452A45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021" y="2189246"/>
            <a:ext cx="1696676" cy="195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tonio Rodriguez-Hidalgo">
            <a:extLst>
              <a:ext uri="{FF2B5EF4-FFF2-40B4-BE49-F238E27FC236}">
                <a16:creationId xmlns:a16="http://schemas.microsoft.com/office/drawing/2014/main" id="{5DA8367F-B0E0-4D50-0C3D-A3B1C65A5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297" y="2402007"/>
            <a:ext cx="1697993" cy="169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bija Marsalkaite">
            <a:extLst>
              <a:ext uri="{FF2B5EF4-FFF2-40B4-BE49-F238E27FC236}">
                <a16:creationId xmlns:a16="http://schemas.microsoft.com/office/drawing/2014/main" id="{6F0E86C7-5468-9498-940B-3DC04AFAD428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t="10832" r="1957" b="13323"/>
          <a:stretch/>
        </p:blipFill>
        <p:spPr bwMode="auto">
          <a:xfrm>
            <a:off x="5065710" y="4378491"/>
            <a:ext cx="1628566" cy="206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2A7CF4C-3B2D-9509-EC0B-488753361C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15" y="4536981"/>
            <a:ext cx="1827802" cy="1827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83D1F-94FE-6007-F2DD-42EFF6F8A684}"/>
              </a:ext>
            </a:extLst>
          </p:cNvPr>
          <p:cNvSpPr txBox="1"/>
          <p:nvPr/>
        </p:nvSpPr>
        <p:spPr>
          <a:xfrm>
            <a:off x="375715" y="3980524"/>
            <a:ext cx="1681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Ameya  Godbole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12A79E-6A01-F6F0-1633-04FEC0D27D2B}"/>
              </a:ext>
            </a:extLst>
          </p:cNvPr>
          <p:cNvSpPr txBox="1"/>
          <p:nvPr/>
        </p:nvSpPr>
        <p:spPr>
          <a:xfrm>
            <a:off x="3711203" y="4024524"/>
            <a:ext cx="1467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Shruti Karulkar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3EC73-EB35-8A98-1B3F-024DDF4443F9}"/>
              </a:ext>
            </a:extLst>
          </p:cNvPr>
          <p:cNvSpPr txBox="1"/>
          <p:nvPr/>
        </p:nvSpPr>
        <p:spPr>
          <a:xfrm>
            <a:off x="9664962" y="4100000"/>
            <a:ext cx="1739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Harshal Upadhyay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BF0B6-6354-20C2-73A9-BD9029B00894}"/>
              </a:ext>
            </a:extLst>
          </p:cNvPr>
          <p:cNvSpPr txBox="1"/>
          <p:nvPr/>
        </p:nvSpPr>
        <p:spPr>
          <a:xfrm>
            <a:off x="6832823" y="4039937"/>
            <a:ext cx="1803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Antonio Hidalgo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E8FF2-49B8-A8F0-7268-D5B836874D02}"/>
              </a:ext>
            </a:extLst>
          </p:cNvPr>
          <p:cNvSpPr txBox="1"/>
          <p:nvPr/>
        </p:nvSpPr>
        <p:spPr>
          <a:xfrm>
            <a:off x="4995531" y="6406050"/>
            <a:ext cx="176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Gabija </a:t>
            </a:r>
            <a:r>
              <a:rPr lang="en-US" sz="1600" err="1"/>
              <a:t>Marsalkaite</a:t>
            </a:r>
            <a:r>
              <a:rPr lang="en-US" sz="160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1BA35-D205-AE78-497D-D87FCA436559}"/>
              </a:ext>
            </a:extLst>
          </p:cNvPr>
          <p:cNvSpPr txBox="1"/>
          <p:nvPr/>
        </p:nvSpPr>
        <p:spPr>
          <a:xfrm>
            <a:off x="8636000" y="6347269"/>
            <a:ext cx="117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Sara Nambi</a:t>
            </a:r>
          </a:p>
        </p:txBody>
      </p:sp>
      <p:pic>
        <p:nvPicPr>
          <p:cNvPr id="19" name="Picture 6" descr="anoushn">
            <a:extLst>
              <a:ext uri="{FF2B5EF4-FFF2-40B4-BE49-F238E27FC236}">
                <a16:creationId xmlns:a16="http://schemas.microsoft.com/office/drawing/2014/main" id="{EA71F020-D011-B7C0-5DBE-793F8244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551" y="4536981"/>
            <a:ext cx="1708583" cy="17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9FBC44-5EAE-871D-5ED1-D765CF77D845}"/>
              </a:ext>
            </a:extLst>
          </p:cNvPr>
          <p:cNvSpPr txBox="1"/>
          <p:nvPr/>
        </p:nvSpPr>
        <p:spPr>
          <a:xfrm>
            <a:off x="1828967" y="6256137"/>
            <a:ext cx="1851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Anoush Najarian</a:t>
            </a:r>
          </a:p>
        </p:txBody>
      </p:sp>
    </p:spTree>
    <p:extLst>
      <p:ext uri="{BB962C8B-B14F-4D97-AF65-F5344CB8AC3E}">
        <p14:creationId xmlns:p14="http://schemas.microsoft.com/office/powerpoint/2010/main" val="3846156218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36445434-81CF-73C5-A703-D5FD74DD3BAD}"/>
              </a:ext>
            </a:extLst>
          </p:cNvPr>
          <p:cNvSpPr txBox="1"/>
          <p:nvPr/>
        </p:nvSpPr>
        <p:spPr>
          <a:xfrm>
            <a:off x="647700" y="1027375"/>
            <a:ext cx="10896600" cy="133349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rgbClr val="000000"/>
                </a:solidFill>
                <a:latin typeface="Proxima Nova" panose="02000506030000020004" pitchFamily="2" charset="0"/>
                <a:ea typeface="+mj-ea"/>
                <a:cs typeface="+mj-cs"/>
              </a:rPr>
              <a:t>Shout out to the TA team!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06888-0168-623F-4FEF-F11559EF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0" y="2267645"/>
            <a:ext cx="1792675" cy="1792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60C167-515B-10A9-7C3A-E67F394FC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438" y="2280074"/>
            <a:ext cx="1792675" cy="1792675"/>
          </a:xfrm>
          <a:prstGeom prst="rect">
            <a:avLst/>
          </a:prstGeom>
        </p:spPr>
      </p:pic>
      <p:pic>
        <p:nvPicPr>
          <p:cNvPr id="1026" name="Picture 2" descr="trameshk">
            <a:extLst>
              <a:ext uri="{FF2B5EF4-FFF2-40B4-BE49-F238E27FC236}">
                <a16:creationId xmlns:a16="http://schemas.microsoft.com/office/drawing/2014/main" id="{1487A38A-06DA-D774-9636-53E0EA2F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219" y="2267645"/>
            <a:ext cx="1792675" cy="17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03F2B-463F-8422-0231-ECCD702BF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746" y="2289075"/>
            <a:ext cx="1792675" cy="1792675"/>
          </a:xfrm>
          <a:prstGeom prst="rect">
            <a:avLst/>
          </a:prstGeom>
        </p:spPr>
      </p:pic>
      <p:pic>
        <p:nvPicPr>
          <p:cNvPr id="1028" name="Picture 4" descr="cgadson">
            <a:extLst>
              <a:ext uri="{FF2B5EF4-FFF2-40B4-BE49-F238E27FC236}">
                <a16:creationId xmlns:a16="http://schemas.microsoft.com/office/drawing/2014/main" id="{CC94A643-353B-212E-B01D-EE4EA903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525" y="2279931"/>
            <a:ext cx="1792675" cy="17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katukol">
            <a:extLst>
              <a:ext uri="{FF2B5EF4-FFF2-40B4-BE49-F238E27FC236}">
                <a16:creationId xmlns:a16="http://schemas.microsoft.com/office/drawing/2014/main" id="{EA8A52F4-B7E4-8D40-1600-4298BC804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833" y="2289074"/>
            <a:ext cx="1792675" cy="17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kyung">
            <a:extLst>
              <a:ext uri="{FF2B5EF4-FFF2-40B4-BE49-F238E27FC236}">
                <a16:creationId xmlns:a16="http://schemas.microsoft.com/office/drawing/2014/main" id="{9EF3B40C-75A9-ED19-658F-007ACB7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53" y="4589774"/>
            <a:ext cx="1792674" cy="179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vijayak">
            <a:extLst>
              <a:ext uri="{FF2B5EF4-FFF2-40B4-BE49-F238E27FC236}">
                <a16:creationId xmlns:a16="http://schemas.microsoft.com/office/drawing/2014/main" id="{8D4A7BD0-6CB6-02B4-7C29-AFDD2F65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57" y="4589774"/>
            <a:ext cx="1792674" cy="179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osunahi">
            <a:extLst>
              <a:ext uri="{FF2B5EF4-FFF2-40B4-BE49-F238E27FC236}">
                <a16:creationId xmlns:a16="http://schemas.microsoft.com/office/drawing/2014/main" id="{3CE92A86-1C9E-7C50-586A-B2EF9AC2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022" y="4570323"/>
            <a:ext cx="1792674" cy="179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harse">
            <a:extLst>
              <a:ext uri="{FF2B5EF4-FFF2-40B4-BE49-F238E27FC236}">
                <a16:creationId xmlns:a16="http://schemas.microsoft.com/office/drawing/2014/main" id="{200439FA-B7C2-CEEC-EA0F-DA4B67D23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54" y="4570323"/>
            <a:ext cx="1792674" cy="179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vormawo">
            <a:extLst>
              <a:ext uri="{FF2B5EF4-FFF2-40B4-BE49-F238E27FC236}">
                <a16:creationId xmlns:a16="http://schemas.microsoft.com/office/drawing/2014/main" id="{BCF6E400-1E8A-DCBF-2636-FA5EAD81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97" y="4570323"/>
            <a:ext cx="1792674" cy="179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57216E-194E-D127-23DB-E099B6B785B6}"/>
              </a:ext>
            </a:extLst>
          </p:cNvPr>
          <p:cNvSpPr txBox="1"/>
          <p:nvPr/>
        </p:nvSpPr>
        <p:spPr>
          <a:xfrm>
            <a:off x="432002" y="4052854"/>
            <a:ext cx="1574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Swetha Murali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981867-3F4C-CB6A-A408-0FBEF052AF4B}"/>
              </a:ext>
            </a:extLst>
          </p:cNvPr>
          <p:cNvSpPr txBox="1"/>
          <p:nvPr/>
        </p:nvSpPr>
        <p:spPr>
          <a:xfrm>
            <a:off x="4040475" y="4005918"/>
            <a:ext cx="189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Mahendra S Bisht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860F-9294-49A8-F099-84C4191811E9}"/>
              </a:ext>
            </a:extLst>
          </p:cNvPr>
          <p:cNvSpPr txBox="1"/>
          <p:nvPr/>
        </p:nvSpPr>
        <p:spPr>
          <a:xfrm>
            <a:off x="2198978" y="4045028"/>
            <a:ext cx="1821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Tharikaa R Kumar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6F1989-A311-4EDA-1CC2-D289CBFC7CD9}"/>
              </a:ext>
            </a:extLst>
          </p:cNvPr>
          <p:cNvSpPr txBox="1"/>
          <p:nvPr/>
        </p:nvSpPr>
        <p:spPr>
          <a:xfrm>
            <a:off x="6588919" y="4007786"/>
            <a:ext cx="967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Xiao Liu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19492B-4B4B-70E9-1E97-F49A01C6FDBC}"/>
              </a:ext>
            </a:extLst>
          </p:cNvPr>
          <p:cNvSpPr txBox="1"/>
          <p:nvPr/>
        </p:nvSpPr>
        <p:spPr>
          <a:xfrm>
            <a:off x="8247354" y="4014355"/>
            <a:ext cx="1634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Carissa Gadson 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9192F3-C7D3-B41E-74FB-785450A5E8C0}"/>
              </a:ext>
            </a:extLst>
          </p:cNvPr>
          <p:cNvSpPr txBox="1"/>
          <p:nvPr/>
        </p:nvSpPr>
        <p:spPr>
          <a:xfrm>
            <a:off x="10076175" y="4045028"/>
            <a:ext cx="1975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Vaishnavi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Katukollu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27FE03-E05C-4462-E3BB-7EB2AF529A22}"/>
              </a:ext>
            </a:extLst>
          </p:cNvPr>
          <p:cNvSpPr txBox="1"/>
          <p:nvPr/>
        </p:nvSpPr>
        <p:spPr>
          <a:xfrm>
            <a:off x="1145713" y="6362997"/>
            <a:ext cx="1586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Timothy Kyung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DDC289-FB43-ADAB-D60A-D61BF88B5E66}"/>
              </a:ext>
            </a:extLst>
          </p:cNvPr>
          <p:cNvSpPr txBox="1"/>
          <p:nvPr/>
        </p:nvSpPr>
        <p:spPr>
          <a:xfrm>
            <a:off x="3062878" y="6362997"/>
            <a:ext cx="167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Jayalekshmi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 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57D13D-36A2-14A1-B693-B0FE101FF9DB}"/>
              </a:ext>
            </a:extLst>
          </p:cNvPr>
          <p:cNvSpPr txBox="1"/>
          <p:nvPr/>
        </p:nvSpPr>
        <p:spPr>
          <a:xfrm>
            <a:off x="5180839" y="6332844"/>
            <a:ext cx="156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Anuja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Pharse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8AB1C0-3EA8-62B4-81D4-8205A32CE7B5}"/>
              </a:ext>
            </a:extLst>
          </p:cNvPr>
          <p:cNvSpPr txBox="1"/>
          <p:nvPr/>
        </p:nvSpPr>
        <p:spPr>
          <a:xfrm>
            <a:off x="6980722" y="6332844"/>
            <a:ext cx="194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Bonita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Vormawor</a:t>
            </a:r>
            <a:endParaRPr lang="en-US" sz="1800" b="0" i="0" u="none" strike="noStrike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D97689-79BB-F5AA-924B-6D4672F22AF8}"/>
              </a:ext>
            </a:extLst>
          </p:cNvPr>
          <p:cNvSpPr txBox="1"/>
          <p:nvPr/>
        </p:nvSpPr>
        <p:spPr>
          <a:xfrm>
            <a:off x="8924532" y="6327695"/>
            <a:ext cx="2173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Elvira Osuna-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Highley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364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id="{FB169979-E705-8199-FE0A-3AEFB2E69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0" r="12420"/>
          <a:stretch>
            <a:fillRect/>
          </a:stretch>
        </p:blipFill>
        <p:spPr>
          <a:xfrm rot="5400000">
            <a:off x="7011996" y="2465199"/>
            <a:ext cx="917823" cy="91668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Placeholder 15">
            <a:extLst>
              <a:ext uri="{FF2B5EF4-FFF2-40B4-BE49-F238E27FC236}">
                <a16:creationId xmlns:a16="http://schemas.microsoft.com/office/drawing/2014/main" id="{61925BB4-60F3-09F2-9B44-22FEFD7186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3228" r="-222" b="22141"/>
          <a:stretch/>
        </p:blipFill>
        <p:spPr bwMode="auto">
          <a:xfrm>
            <a:off x="7012567" y="4513100"/>
            <a:ext cx="916680" cy="91553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1882AD7-BBE6-9DE3-DB9C-FE4ED3DA6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712" y="3429000"/>
            <a:ext cx="1242390" cy="15418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11EC9BD-7DBB-B961-8484-0DE8BFB0C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4560" y="1724009"/>
            <a:ext cx="2245997" cy="457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61EF72-D72F-FEF9-3122-A849A04F1AFC}"/>
              </a:ext>
            </a:extLst>
          </p:cNvPr>
          <p:cNvSpPr txBox="1"/>
          <p:nvPr/>
        </p:nvSpPr>
        <p:spPr>
          <a:xfrm>
            <a:off x="2889070" y="4402702"/>
            <a:ext cx="1638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#shelovesmatlab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6F1B5-75B1-1062-6BC8-30B39F01DD17}"/>
              </a:ext>
            </a:extLst>
          </p:cNvPr>
          <p:cNvSpPr txBox="1"/>
          <p:nvPr/>
        </p:nvSpPr>
        <p:spPr>
          <a:xfrm>
            <a:off x="2889070" y="4801593"/>
            <a:ext cx="1829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#shelovessimulink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98E82-E1A0-EFCD-B7A9-A8FB45D6230C}"/>
              </a:ext>
            </a:extLst>
          </p:cNvPr>
          <p:cNvSpPr txBox="1"/>
          <p:nvPr/>
        </p:nvSpPr>
        <p:spPr>
          <a:xfrm>
            <a:off x="2865835" y="5200484"/>
            <a:ext cx="2493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#NavigateOnMarsWithAI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8A899-D790-D5FA-F0EA-4489BC79284B}"/>
              </a:ext>
            </a:extLst>
          </p:cNvPr>
          <p:cNvSpPr txBox="1"/>
          <p:nvPr/>
        </p:nvSpPr>
        <p:spPr>
          <a:xfrm>
            <a:off x="1183812" y="4030658"/>
            <a:ext cx="3298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rgbClr val="FFFF00"/>
                </a:solidFill>
              </a:rPr>
              <a:t>Continue the conversation with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DC954-3C12-0845-4395-BC2C3B92C00D}"/>
              </a:ext>
            </a:extLst>
          </p:cNvPr>
          <p:cNvSpPr txBox="1"/>
          <p:nvPr/>
        </p:nvSpPr>
        <p:spPr>
          <a:xfrm>
            <a:off x="8849146" y="1783366"/>
            <a:ext cx="137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@MathWorks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1E9B5-1E02-9FBF-4281-8165096B23EB}"/>
              </a:ext>
            </a:extLst>
          </p:cNvPr>
          <p:cNvSpPr txBox="1"/>
          <p:nvPr/>
        </p:nvSpPr>
        <p:spPr>
          <a:xfrm>
            <a:off x="10146606" y="1777188"/>
            <a:ext cx="25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161B63-39DF-8398-EBF6-E0881A774611}"/>
              </a:ext>
            </a:extLst>
          </p:cNvPr>
          <p:cNvSpPr txBox="1"/>
          <p:nvPr/>
        </p:nvSpPr>
        <p:spPr>
          <a:xfrm>
            <a:off x="10404391" y="1777188"/>
            <a:ext cx="1376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hlinkClick r:id="rId8"/>
              </a:rPr>
              <a:t>MathWorks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C2B165-DB92-2B82-32A5-356D1C60BB79}"/>
              </a:ext>
            </a:extLst>
          </p:cNvPr>
          <p:cNvSpPr txBox="1"/>
          <p:nvPr/>
        </p:nvSpPr>
        <p:spPr>
          <a:xfrm>
            <a:off x="8526162" y="2720420"/>
            <a:ext cx="1699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@RamaniKritika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75490-2A11-EB25-A6A9-145E9284D8CE}"/>
              </a:ext>
            </a:extLst>
          </p:cNvPr>
          <p:cNvSpPr txBox="1"/>
          <p:nvPr/>
        </p:nvSpPr>
        <p:spPr>
          <a:xfrm>
            <a:off x="10146606" y="2714242"/>
            <a:ext cx="25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FF723-123A-D5BB-7E2E-206264DD7D64}"/>
              </a:ext>
            </a:extLst>
          </p:cNvPr>
          <p:cNvSpPr txBox="1"/>
          <p:nvPr/>
        </p:nvSpPr>
        <p:spPr>
          <a:xfrm>
            <a:off x="10404390" y="2714242"/>
            <a:ext cx="1519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hlinkClick r:id="rId9"/>
              </a:rPr>
              <a:t>Kritika Ramani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12E62-3CF5-F562-46D5-E86D81CCD99E}"/>
              </a:ext>
            </a:extLst>
          </p:cNvPr>
          <p:cNvSpPr txBox="1"/>
          <p:nvPr/>
        </p:nvSpPr>
        <p:spPr>
          <a:xfrm>
            <a:off x="10358438" y="3690937"/>
            <a:ext cx="165893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hlinkClick r:id="rId10"/>
              </a:rPr>
              <a:t>Chinmayi Lanka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CF9CA-55F7-DC75-47B6-9A9E1C231A2E}"/>
              </a:ext>
            </a:extLst>
          </p:cNvPr>
          <p:cNvSpPr txBox="1"/>
          <p:nvPr/>
        </p:nvSpPr>
        <p:spPr>
          <a:xfrm>
            <a:off x="10170419" y="3650867"/>
            <a:ext cx="25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51CA0-1E23-510F-D9B4-BC10E61A65CC}"/>
              </a:ext>
            </a:extLst>
          </p:cNvPr>
          <p:cNvSpPr txBox="1"/>
          <p:nvPr/>
        </p:nvSpPr>
        <p:spPr>
          <a:xfrm>
            <a:off x="8342616" y="4856848"/>
            <a:ext cx="1906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@MariaEGavilanA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CA873-C325-2917-57A8-682D601E581A}"/>
              </a:ext>
            </a:extLst>
          </p:cNvPr>
          <p:cNvSpPr txBox="1"/>
          <p:nvPr/>
        </p:nvSpPr>
        <p:spPr>
          <a:xfrm>
            <a:off x="10170419" y="4850670"/>
            <a:ext cx="25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80A7A-E9FE-C1EE-6284-4AA840F691E3}"/>
              </a:ext>
            </a:extLst>
          </p:cNvPr>
          <p:cNvSpPr txBox="1"/>
          <p:nvPr/>
        </p:nvSpPr>
        <p:spPr>
          <a:xfrm>
            <a:off x="10428203" y="4850670"/>
            <a:ext cx="1519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hlinkClick r:id="rId11"/>
              </a:rPr>
              <a:t>Maria Gavilan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4831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07368" y="1208985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628800"/>
            <a:ext cx="1137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There are multiple challenges when we navigate Mars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5404C4-0145-883B-B653-91083497EEE9}"/>
              </a:ext>
            </a:extLst>
          </p:cNvPr>
          <p:cNvGrpSpPr/>
          <p:nvPr/>
        </p:nvGrpSpPr>
        <p:grpSpPr>
          <a:xfrm>
            <a:off x="327235" y="2646940"/>
            <a:ext cx="3331406" cy="3972185"/>
            <a:chOff x="327235" y="2646940"/>
            <a:chExt cx="3331406" cy="397218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80D5EE1-DB52-E7D3-F477-2AC60E1DA9C7}"/>
                </a:ext>
              </a:extLst>
            </p:cNvPr>
            <p:cNvSpPr/>
            <p:nvPr/>
          </p:nvSpPr>
          <p:spPr>
            <a:xfrm>
              <a:off x="327235" y="2646940"/>
              <a:ext cx="3328863" cy="3972185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0AB8A8-B4DA-A7AD-E051-49FD7CD2EA39}"/>
                </a:ext>
              </a:extLst>
            </p:cNvPr>
            <p:cNvSpPr txBox="1"/>
            <p:nvPr/>
          </p:nvSpPr>
          <p:spPr>
            <a:xfrm>
              <a:off x="616814" y="5302758"/>
              <a:ext cx="27497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</a:rPr>
                <a:t>Communication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957D-DF5E-0AA8-AAB6-7E32AA29A6CE}"/>
                </a:ext>
              </a:extLst>
            </p:cNvPr>
            <p:cNvGrpSpPr/>
            <p:nvPr/>
          </p:nvGrpSpPr>
          <p:grpSpPr>
            <a:xfrm>
              <a:off x="327235" y="3577769"/>
              <a:ext cx="3331406" cy="1271004"/>
              <a:chOff x="646397" y="3409627"/>
              <a:chExt cx="3331406" cy="1271004"/>
            </a:xfrm>
          </p:grpSpPr>
          <p:pic>
            <p:nvPicPr>
              <p:cNvPr id="7" name="Graphic 6" descr="Cell Tower with solid fill">
                <a:extLst>
                  <a:ext uri="{FF2B5EF4-FFF2-40B4-BE49-F238E27FC236}">
                    <a16:creationId xmlns:a16="http://schemas.microsoft.com/office/drawing/2014/main" id="{0092419C-63DD-0469-DAB3-64C9BB902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61909" y="3409627"/>
                <a:ext cx="876455" cy="876455"/>
              </a:xfrm>
              <a:prstGeom prst="rect">
                <a:avLst/>
              </a:prstGeom>
            </p:spPr>
          </p:pic>
          <p:pic>
            <p:nvPicPr>
              <p:cNvPr id="11" name="Graphic 10" descr="Earth with solid fill">
                <a:extLst>
                  <a:ext uri="{FF2B5EF4-FFF2-40B4-BE49-F238E27FC236}">
                    <a16:creationId xmlns:a16="http://schemas.microsoft.com/office/drawing/2014/main" id="{EB2FE284-D345-7872-F635-3070C6B56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920119" y="3622947"/>
                <a:ext cx="1057684" cy="1057684"/>
              </a:xfrm>
              <a:prstGeom prst="rect">
                <a:avLst/>
              </a:prstGeom>
            </p:spPr>
          </p:pic>
          <p:pic>
            <p:nvPicPr>
              <p:cNvPr id="13" name="Graphic 12" descr="Earth globe: Americas with solid fill">
                <a:extLst>
                  <a:ext uri="{FF2B5EF4-FFF2-40B4-BE49-F238E27FC236}">
                    <a16:creationId xmlns:a16="http://schemas.microsoft.com/office/drawing/2014/main" id="{FF502F88-E5BF-4ECB-72D8-1C521649A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46397" y="3679523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B4025C8-3F37-D527-EFE6-B4DA720C4146}"/>
                  </a:ext>
                </a:extLst>
              </p:cNvPr>
              <p:cNvGrpSpPr/>
              <p:nvPr/>
            </p:nvGrpSpPr>
            <p:grpSpPr>
              <a:xfrm rot="279628">
                <a:off x="1512089" y="3492184"/>
                <a:ext cx="668495" cy="643322"/>
                <a:chOff x="3351745" y="2290769"/>
                <a:chExt cx="2180642" cy="1358203"/>
              </a:xfrm>
            </p:grpSpPr>
            <p:sp>
              <p:nvSpPr>
                <p:cNvPr id="14" name="Arc 13">
                  <a:extLst>
                    <a:ext uri="{FF2B5EF4-FFF2-40B4-BE49-F238E27FC236}">
                      <a16:creationId xmlns:a16="http://schemas.microsoft.com/office/drawing/2014/main" id="{FE107D2A-6878-6784-2BB0-ECFCAB21A1EA}"/>
                    </a:ext>
                  </a:extLst>
                </p:cNvPr>
                <p:cNvSpPr/>
                <p:nvPr/>
              </p:nvSpPr>
              <p:spPr>
                <a:xfrm rot="11934829">
                  <a:off x="3351745" y="2290769"/>
                  <a:ext cx="1146325" cy="1358203"/>
                </a:xfrm>
                <a:prstGeom prst="arc">
                  <a:avLst/>
                </a:prstGeom>
                <a:ln w="127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Arc 14">
                  <a:extLst>
                    <a:ext uri="{FF2B5EF4-FFF2-40B4-BE49-F238E27FC236}">
                      <a16:creationId xmlns:a16="http://schemas.microsoft.com/office/drawing/2014/main" id="{740D7B2B-E986-C158-8F63-C2BF84903ECB}"/>
                    </a:ext>
                  </a:extLst>
                </p:cNvPr>
                <p:cNvSpPr/>
                <p:nvPr/>
              </p:nvSpPr>
              <p:spPr>
                <a:xfrm rot="12420654">
                  <a:off x="3914862" y="2325110"/>
                  <a:ext cx="1205636" cy="1158248"/>
                </a:xfrm>
                <a:prstGeom prst="arc">
                  <a:avLst/>
                </a:prstGeom>
                <a:ln w="127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Arc 15">
                  <a:extLst>
                    <a:ext uri="{FF2B5EF4-FFF2-40B4-BE49-F238E27FC236}">
                      <a16:creationId xmlns:a16="http://schemas.microsoft.com/office/drawing/2014/main" id="{64616FE5-F58F-A5B4-4270-48B1267D9FF9}"/>
                    </a:ext>
                  </a:extLst>
                </p:cNvPr>
                <p:cNvSpPr/>
                <p:nvPr/>
              </p:nvSpPr>
              <p:spPr>
                <a:xfrm rot="12656592">
                  <a:off x="4388831" y="2410484"/>
                  <a:ext cx="1016369" cy="790185"/>
                </a:xfrm>
                <a:prstGeom prst="arc">
                  <a:avLst/>
                </a:prstGeom>
                <a:ln w="127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5D084FCD-464F-AAE5-8228-2DD504CFD74B}"/>
                    </a:ext>
                  </a:extLst>
                </p:cNvPr>
                <p:cNvSpPr/>
                <p:nvPr/>
              </p:nvSpPr>
              <p:spPr>
                <a:xfrm rot="12656592">
                  <a:off x="4813509" y="2501540"/>
                  <a:ext cx="718878" cy="481106"/>
                </a:xfrm>
                <a:prstGeom prst="arc">
                  <a:avLst/>
                </a:prstGeom>
                <a:ln w="127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B13C95B-F48E-D8CD-AE7E-BD47B0C270D5}"/>
                  </a:ext>
                </a:extLst>
              </p:cNvPr>
              <p:cNvGrpSpPr/>
              <p:nvPr/>
            </p:nvGrpSpPr>
            <p:grpSpPr>
              <a:xfrm rot="12975781">
                <a:off x="2414777" y="3509564"/>
                <a:ext cx="705311" cy="478705"/>
                <a:chOff x="3351745" y="2290769"/>
                <a:chExt cx="2180642" cy="1358203"/>
              </a:xfrm>
            </p:grpSpPr>
            <p:sp>
              <p:nvSpPr>
                <p:cNvPr id="48" name="Arc 47">
                  <a:extLst>
                    <a:ext uri="{FF2B5EF4-FFF2-40B4-BE49-F238E27FC236}">
                      <a16:creationId xmlns:a16="http://schemas.microsoft.com/office/drawing/2014/main" id="{29385FDC-7AE1-5760-7B92-50E0F1BCD796}"/>
                    </a:ext>
                  </a:extLst>
                </p:cNvPr>
                <p:cNvSpPr/>
                <p:nvPr/>
              </p:nvSpPr>
              <p:spPr>
                <a:xfrm rot="11934829">
                  <a:off x="3351745" y="2290769"/>
                  <a:ext cx="1146325" cy="1358203"/>
                </a:xfrm>
                <a:prstGeom prst="arc">
                  <a:avLst/>
                </a:prstGeom>
                <a:ln w="127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0100A98B-FBDE-C0E2-3E20-C97163DE156D}"/>
                    </a:ext>
                  </a:extLst>
                </p:cNvPr>
                <p:cNvSpPr/>
                <p:nvPr/>
              </p:nvSpPr>
              <p:spPr>
                <a:xfrm rot="12420654">
                  <a:off x="3914862" y="2325110"/>
                  <a:ext cx="1205636" cy="1158248"/>
                </a:xfrm>
                <a:prstGeom prst="arc">
                  <a:avLst/>
                </a:prstGeom>
                <a:ln w="127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4E779B9A-D75A-7A09-662B-F07DF1B75CE1}"/>
                    </a:ext>
                  </a:extLst>
                </p:cNvPr>
                <p:cNvSpPr/>
                <p:nvPr/>
              </p:nvSpPr>
              <p:spPr>
                <a:xfrm rot="12656592">
                  <a:off x="4388831" y="2410484"/>
                  <a:ext cx="1016369" cy="790185"/>
                </a:xfrm>
                <a:prstGeom prst="arc">
                  <a:avLst/>
                </a:prstGeom>
                <a:ln w="127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E04E69DC-B373-9E17-EE0A-A12361C3A782}"/>
                    </a:ext>
                  </a:extLst>
                </p:cNvPr>
                <p:cNvSpPr/>
                <p:nvPr/>
              </p:nvSpPr>
              <p:spPr>
                <a:xfrm rot="12656592">
                  <a:off x="4813509" y="2501540"/>
                  <a:ext cx="718878" cy="481106"/>
                </a:xfrm>
                <a:prstGeom prst="arc">
                  <a:avLst/>
                </a:prstGeom>
                <a:ln w="127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A100DC-F267-6FB8-6A10-FE058F7B615D}"/>
              </a:ext>
            </a:extLst>
          </p:cNvPr>
          <p:cNvGrpSpPr/>
          <p:nvPr/>
        </p:nvGrpSpPr>
        <p:grpSpPr>
          <a:xfrm>
            <a:off x="4516662" y="2646940"/>
            <a:ext cx="3328863" cy="3972185"/>
            <a:chOff x="4516662" y="2646940"/>
            <a:chExt cx="3328863" cy="3972185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E4067E2-058B-6F04-42F6-F708ACB3D9E2}"/>
                </a:ext>
              </a:extLst>
            </p:cNvPr>
            <p:cNvSpPr/>
            <p:nvPr/>
          </p:nvSpPr>
          <p:spPr>
            <a:xfrm>
              <a:off x="4516662" y="2646940"/>
              <a:ext cx="3328863" cy="397218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79E0D88-50D9-846C-8F5A-C31315B8DCF0}"/>
                </a:ext>
              </a:extLst>
            </p:cNvPr>
            <p:cNvGrpSpPr/>
            <p:nvPr/>
          </p:nvGrpSpPr>
          <p:grpSpPr>
            <a:xfrm>
              <a:off x="4744230" y="3816787"/>
              <a:ext cx="2847556" cy="1006287"/>
              <a:chOff x="4370620" y="4198611"/>
              <a:chExt cx="2847556" cy="1006287"/>
            </a:xfrm>
          </p:grpSpPr>
          <p:pic>
            <p:nvPicPr>
              <p:cNvPr id="25" name="Graphic 24" descr="Battery charging with solid fill">
                <a:extLst>
                  <a:ext uri="{FF2B5EF4-FFF2-40B4-BE49-F238E27FC236}">
                    <a16:creationId xmlns:a16="http://schemas.microsoft.com/office/drawing/2014/main" id="{3D293381-B20A-C440-CC7C-901A4180F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03776" y="429049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Solar Panels with solid fill">
                <a:extLst>
                  <a:ext uri="{FF2B5EF4-FFF2-40B4-BE49-F238E27FC236}">
                    <a16:creationId xmlns:a16="http://schemas.microsoft.com/office/drawing/2014/main" id="{63ABEF17-8867-95E0-CBFF-769D2FBB9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370620" y="419861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ast Forward with solid fill">
                <a:extLst>
                  <a:ext uri="{FF2B5EF4-FFF2-40B4-BE49-F238E27FC236}">
                    <a16:creationId xmlns:a16="http://schemas.microsoft.com/office/drawing/2014/main" id="{E344F736-8D27-ED5B-1795-88AA431A46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28320" y="4365104"/>
                <a:ext cx="619896" cy="619896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04F238-ECD0-4488-43FE-6EE9EC33C2D2}"/>
                </a:ext>
              </a:extLst>
            </p:cNvPr>
            <p:cNvSpPr txBox="1"/>
            <p:nvPr/>
          </p:nvSpPr>
          <p:spPr>
            <a:xfrm>
              <a:off x="4939222" y="5227088"/>
              <a:ext cx="25453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</a:rPr>
                <a:t>Energy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1C7E55B-E26C-2066-E40B-D3E8494B4C0E}"/>
              </a:ext>
            </a:extLst>
          </p:cNvPr>
          <p:cNvGrpSpPr/>
          <p:nvPr/>
        </p:nvGrpSpPr>
        <p:grpSpPr>
          <a:xfrm>
            <a:off x="8610542" y="2596777"/>
            <a:ext cx="3328863" cy="3972185"/>
            <a:chOff x="8610542" y="2596777"/>
            <a:chExt cx="3328863" cy="397218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A1E87A6-14EE-A054-DBD4-65E69827B080}"/>
                </a:ext>
              </a:extLst>
            </p:cNvPr>
            <p:cNvSpPr/>
            <p:nvPr/>
          </p:nvSpPr>
          <p:spPr>
            <a:xfrm>
              <a:off x="8610542" y="2596777"/>
              <a:ext cx="3328863" cy="3972185"/>
            </a:xfrm>
            <a:prstGeom prst="roundRect">
              <a:avLst/>
            </a:prstGeom>
            <a:solidFill>
              <a:srgbClr val="7030A0">
                <a:alpha val="65000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2B9D04-7482-FEE9-95E9-ACDC0D45A545}"/>
                </a:ext>
              </a:extLst>
            </p:cNvPr>
            <p:cNvSpPr txBox="1"/>
            <p:nvPr/>
          </p:nvSpPr>
          <p:spPr>
            <a:xfrm>
              <a:off x="9096757" y="5227088"/>
              <a:ext cx="25453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</a:rPr>
                <a:t>Mapping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F41BF0-F8D8-0F27-D389-952B5003E255}"/>
                </a:ext>
              </a:extLst>
            </p:cNvPr>
            <p:cNvGrpSpPr/>
            <p:nvPr/>
          </p:nvGrpSpPr>
          <p:grpSpPr>
            <a:xfrm>
              <a:off x="8823110" y="3800942"/>
              <a:ext cx="2935934" cy="961123"/>
              <a:chOff x="8941241" y="3718633"/>
              <a:chExt cx="2935934" cy="96112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FEAA378-D955-2C7F-7260-6D2CAF73501F}"/>
                  </a:ext>
                </a:extLst>
              </p:cNvPr>
              <p:cNvGrpSpPr/>
              <p:nvPr/>
            </p:nvGrpSpPr>
            <p:grpSpPr>
              <a:xfrm>
                <a:off x="10162518" y="3765356"/>
                <a:ext cx="1714657" cy="914400"/>
                <a:chOff x="5631712" y="5666756"/>
                <a:chExt cx="1714657" cy="914400"/>
              </a:xfrm>
            </p:grpSpPr>
            <p:pic>
              <p:nvPicPr>
                <p:cNvPr id="37" name="Graphic 36" descr="Compass with solid fill">
                  <a:extLst>
                    <a:ext uri="{FF2B5EF4-FFF2-40B4-BE49-F238E27FC236}">
                      <a16:creationId xmlns:a16="http://schemas.microsoft.com/office/drawing/2014/main" id="{0ECF4AB9-0599-8F6E-87A7-C15B58398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1969" y="566675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0" name="Graphic 39" descr="Fast Forward with solid fill">
                  <a:extLst>
                    <a:ext uri="{FF2B5EF4-FFF2-40B4-BE49-F238E27FC236}">
                      <a16:creationId xmlns:a16="http://schemas.microsoft.com/office/drawing/2014/main" id="{F8EAF3E8-C57B-4CAA-5C82-C955C028F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1712" y="5796267"/>
                  <a:ext cx="619896" cy="619896"/>
                </a:xfrm>
                <a:prstGeom prst="rect">
                  <a:avLst/>
                </a:prstGeom>
              </p:spPr>
            </p:pic>
          </p:grpSp>
          <p:pic>
            <p:nvPicPr>
              <p:cNvPr id="58" name="Graphic 57" descr="Map with pin with solid fill">
                <a:extLst>
                  <a:ext uri="{FF2B5EF4-FFF2-40B4-BE49-F238E27FC236}">
                    <a16:creationId xmlns:a16="http://schemas.microsoft.com/office/drawing/2014/main" id="{113142E8-FA13-2673-9DC7-1AC58486D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941241" y="3718633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47214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628800"/>
            <a:ext cx="11377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Simulations help in validating rover’s capability to complete missions successfully</a:t>
            </a:r>
          </a:p>
          <a:p>
            <a:endParaRPr lang="en-US" sz="3600"/>
          </a:p>
        </p:txBody>
      </p:sp>
      <p:pic>
        <p:nvPicPr>
          <p:cNvPr id="11" name="Picture 10" descr="View of desert landscape of Mars">
            <a:extLst>
              <a:ext uri="{FF2B5EF4-FFF2-40B4-BE49-F238E27FC236}">
                <a16:creationId xmlns:a16="http://schemas.microsoft.com/office/drawing/2014/main" id="{59E43176-A8BD-C7D8-E936-5283927E123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4323338"/>
            <a:ext cx="3096344" cy="19832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B6E412C-9D14-00D9-9A63-2411EAE5BD47}"/>
              </a:ext>
            </a:extLst>
          </p:cNvPr>
          <p:cNvGrpSpPr/>
          <p:nvPr/>
        </p:nvGrpSpPr>
        <p:grpSpPr>
          <a:xfrm>
            <a:off x="799856" y="3206299"/>
            <a:ext cx="2545311" cy="3357333"/>
            <a:chOff x="799856" y="3206299"/>
            <a:chExt cx="2545311" cy="3357333"/>
          </a:xfrm>
        </p:grpSpPr>
        <p:pic>
          <p:nvPicPr>
            <p:cNvPr id="9" name="Picture 8" descr="Metal cogwheel">
              <a:extLst>
                <a:ext uri="{FF2B5EF4-FFF2-40B4-BE49-F238E27FC236}">
                  <a16:creationId xmlns:a16="http://schemas.microsoft.com/office/drawing/2014/main" id="{EA969997-35B0-AA92-E943-FA17DD99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81" y="4155172"/>
              <a:ext cx="2408460" cy="24084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E9B276-7EC5-5D7C-724C-8C1E3F1D0332}"/>
                </a:ext>
              </a:extLst>
            </p:cNvPr>
            <p:cNvSpPr txBox="1"/>
            <p:nvPr/>
          </p:nvSpPr>
          <p:spPr>
            <a:xfrm>
              <a:off x="799856" y="3206299"/>
              <a:ext cx="254531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>
                  <a:solidFill>
                    <a:srgbClr val="333333"/>
                  </a:solidFill>
                </a:rPr>
                <a:t>Expensive Hardware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880D07-B90B-8104-B239-76BAEE8BFCEA}"/>
              </a:ext>
            </a:extLst>
          </p:cNvPr>
          <p:cNvSpPr txBox="1"/>
          <p:nvPr/>
        </p:nvSpPr>
        <p:spPr>
          <a:xfrm>
            <a:off x="8648675" y="3259369"/>
            <a:ext cx="25453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333333"/>
                </a:solidFill>
              </a:rPr>
              <a:t>Mission </a:t>
            </a:r>
          </a:p>
          <a:p>
            <a:pPr algn="ctr"/>
            <a:r>
              <a:rPr lang="en-US" sz="2800">
                <a:solidFill>
                  <a:srgbClr val="333333"/>
                </a:solidFill>
              </a:rPr>
              <a:t>critical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3E25C-814B-7441-E80F-349DDB65DF8A}"/>
              </a:ext>
            </a:extLst>
          </p:cNvPr>
          <p:cNvSpPr txBox="1"/>
          <p:nvPr/>
        </p:nvSpPr>
        <p:spPr>
          <a:xfrm>
            <a:off x="4655840" y="3227946"/>
            <a:ext cx="25453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333333"/>
                </a:solidFill>
              </a:rPr>
              <a:t>Uncharted territories</a:t>
            </a:r>
          </a:p>
        </p:txBody>
      </p:sp>
      <p:pic>
        <p:nvPicPr>
          <p:cNvPr id="16" name="Picture 15" descr="One orange paper boat leading a group of white paper boats">
            <a:extLst>
              <a:ext uri="{FF2B5EF4-FFF2-40B4-BE49-F238E27FC236}">
                <a16:creationId xmlns:a16="http://schemas.microsoft.com/office/drawing/2014/main" id="{77FF340E-B5FE-759C-1646-82B3798E2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315" y="4323337"/>
            <a:ext cx="2973497" cy="19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88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6593E2-437D-80B2-B473-BD06E5A4FBC9}"/>
              </a:ext>
            </a:extLst>
          </p:cNvPr>
          <p:cNvSpPr txBox="1"/>
          <p:nvPr/>
        </p:nvSpPr>
        <p:spPr>
          <a:xfrm>
            <a:off x="479376" y="1628800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  <a:p>
            <a:endParaRPr 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6869C-DC5A-B31A-5605-9709E595C5F2}"/>
              </a:ext>
            </a:extLst>
          </p:cNvPr>
          <p:cNvSpPr txBox="1"/>
          <p:nvPr/>
        </p:nvSpPr>
        <p:spPr>
          <a:xfrm>
            <a:off x="479376" y="1358611"/>
            <a:ext cx="1137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Today’s mission</a:t>
            </a:r>
            <a:endParaRPr lang="en-US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F7DAC-5D9C-7653-9FAA-44D10D6432DD}"/>
              </a:ext>
            </a:extLst>
          </p:cNvPr>
          <p:cNvSpPr txBox="1"/>
          <p:nvPr/>
        </p:nvSpPr>
        <p:spPr>
          <a:xfrm>
            <a:off x="7656394" y="3697924"/>
            <a:ext cx="4141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Simulate navigation of an autonomous rover on a virtual Mars environment</a:t>
            </a:r>
          </a:p>
        </p:txBody>
      </p:sp>
      <p:pic>
        <p:nvPicPr>
          <p:cNvPr id="5" name="rover-pic-1">
            <a:hlinkClick r:id="" action="ppaction://media"/>
            <a:extLst>
              <a:ext uri="{FF2B5EF4-FFF2-40B4-BE49-F238E27FC236}">
                <a16:creationId xmlns:a16="http://schemas.microsoft.com/office/drawing/2014/main" id="{A9D0DD0A-1F7A-B807-33A9-FCF02F139F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058" b="5173"/>
          <a:stretch/>
        </p:blipFill>
        <p:spPr>
          <a:xfrm>
            <a:off x="479376" y="2552130"/>
            <a:ext cx="7002685" cy="387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06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GHC20">
  <a:themeElements>
    <a:clrScheme name="vGHC 21">
      <a:dk1>
        <a:srgbClr val="A9248C"/>
      </a:dk1>
      <a:lt1>
        <a:srgbClr val="FFFFFF"/>
      </a:lt1>
      <a:dk2>
        <a:srgbClr val="1F5783"/>
      </a:dk2>
      <a:lt2>
        <a:srgbClr val="FFFFFF"/>
      </a:lt2>
      <a:accent1>
        <a:srgbClr val="62B5E5"/>
      </a:accent1>
      <a:accent2>
        <a:srgbClr val="F79629"/>
      </a:accent2>
      <a:accent3>
        <a:srgbClr val="C0D72F"/>
      </a:accent3>
      <a:accent4>
        <a:srgbClr val="F5CBE6"/>
      </a:accent4>
      <a:accent5>
        <a:srgbClr val="E64823"/>
      </a:accent5>
      <a:accent6>
        <a:srgbClr val="FEFFFE"/>
      </a:accent6>
      <a:hlink>
        <a:srgbClr val="62B5E5"/>
      </a:hlink>
      <a:folHlink>
        <a:srgbClr val="A0A1A4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GHC20" id="{3BD23015-0A66-754B-8ED3-95BADDB3895F}" vid="{8CA3EDDC-804C-D640-9D27-A522D150DA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4936390EEF0242AA33F5F9CD8CDCC9" ma:contentTypeVersion="13" ma:contentTypeDescription="Create a new document." ma:contentTypeScope="" ma:versionID="2eeea93216e3198b2d0a60cf19bfaa01">
  <xsd:schema xmlns:xsd="http://www.w3.org/2001/XMLSchema" xmlns:xs="http://www.w3.org/2001/XMLSchema" xmlns:p="http://schemas.microsoft.com/office/2006/metadata/properties" xmlns:ns2="f3f4eb16-e71a-4f79-a001-f2f43663f51d" xmlns:ns3="e67f9386-6e74-4fa8-9281-72e5d69397fd" targetNamespace="http://schemas.microsoft.com/office/2006/metadata/properties" ma:root="true" ma:fieldsID="692c7c08674e3053f6e24c4eacfc5efe" ns2:_="" ns3:_="">
    <xsd:import namespace="f3f4eb16-e71a-4f79-a001-f2f43663f51d"/>
    <xsd:import namespace="e67f9386-6e74-4fa8-9281-72e5d69397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f4eb16-e71a-4f79-a001-f2f43663f5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7f9386-6e74-4fa8-9281-72e5d69397f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67f9386-6e74-4fa8-9281-72e5d69397fd">
      <UserInfo>
        <DisplayName>Tharikaa Ramesh Kumar</DisplayName>
        <AccountId>4661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E3FBBF-8C08-46CC-9F8B-84CD0A1374AF}">
  <ds:schemaRefs>
    <ds:schemaRef ds:uri="e67f9386-6e74-4fa8-9281-72e5d69397fd"/>
    <ds:schemaRef ds:uri="f3f4eb16-e71a-4f79-a001-f2f43663f5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B4A190-B5C3-4209-98E2-7D57A4B0209F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3f4eb16-e71a-4f79-a001-f2f43663f51d"/>
    <ds:schemaRef ds:uri="http://purl.org/dc/terms/"/>
    <ds:schemaRef ds:uri="e67f9386-6e74-4fa8-9281-72e5d69397fd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B961510-C23C-462F-BE9C-28A8BF4C37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1685</Words>
  <Application>Microsoft Office PowerPoint</Application>
  <PresentationFormat>Widescreen</PresentationFormat>
  <Paragraphs>429</Paragraphs>
  <Slides>64</Slides>
  <Notes>61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Arial Nova Light</vt:lpstr>
      <vt:lpstr>Calibri</vt:lpstr>
      <vt:lpstr>Cambria Math</vt:lpstr>
      <vt:lpstr>Corbel</vt:lpstr>
      <vt:lpstr>Helvetica Neue Medium</vt:lpstr>
      <vt:lpstr>Proxima Nova</vt:lpstr>
      <vt:lpstr>vGHC20</vt:lpstr>
      <vt:lpstr>PowerPoint Presentation</vt:lpstr>
      <vt:lpstr>AI takes Autonomous Navigation to Mars and Beyond</vt:lpstr>
      <vt:lpstr>AI takes Autonomous Navigation to  Mars and Beyond</vt:lpstr>
      <vt:lpstr>Why explore Mars?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Access And Open Workshop exercises</vt:lpstr>
      <vt:lpstr>Open MATLAB Online</vt:lpstr>
      <vt:lpstr>PowerPoint Presentation</vt:lpstr>
      <vt:lpstr>PowerPoint Presentation</vt:lpstr>
      <vt:lpstr>PowerPoint Presentation</vt:lpstr>
      <vt:lpstr>PowerPoint Presentation</vt:lpstr>
      <vt:lpstr>Exercise 1 Rover: Where am I? (Calibration)</vt:lpstr>
      <vt:lpstr>PowerPoint Presentation</vt:lpstr>
      <vt:lpstr>PowerPoint Presentation</vt:lpstr>
      <vt:lpstr>PowerPoint Presentation</vt:lpstr>
      <vt:lpstr>PowerPoint Presentation</vt:lpstr>
      <vt:lpstr>Your Interactive App should now be open</vt:lpstr>
      <vt:lpstr>Calibrate sensors</vt:lpstr>
      <vt:lpstr>Calibrate linear positions</vt:lpstr>
      <vt:lpstr>How was sensor calibration?</vt:lpstr>
      <vt:lpstr>How was position calibration?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 Ex2 in your interactive App</vt:lpstr>
      <vt:lpstr>Scan and change detection threshold</vt:lpstr>
      <vt:lpstr>How did your network react?</vt:lpstr>
      <vt:lpstr>Exercise 3 Rover: Where can I go? (Path Planning)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Navigate to a specific goal location</vt:lpstr>
      <vt:lpstr>Choose to include/exclude unknown rocks</vt:lpstr>
      <vt:lpstr>Specify Goal Position and plan a path</vt:lpstr>
      <vt:lpstr>PowerPoint Presentation</vt:lpstr>
      <vt:lpstr>How did your workflow go?</vt:lpstr>
      <vt:lpstr>How did your rover perform?</vt:lpstr>
      <vt:lpstr>What did you learn today?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klausbarko@yahoo.com</dc:creator>
  <cp:keywords/>
  <dc:description/>
  <cp:lastModifiedBy>Sara Nambi</cp:lastModifiedBy>
  <cp:revision>2</cp:revision>
  <dcterms:created xsi:type="dcterms:W3CDTF">2017-02-13T09:19:54Z</dcterms:created>
  <dcterms:modified xsi:type="dcterms:W3CDTF">2022-09-15T17:27:42Z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0x010100604936390EEF0242AA33F5F9CD8CDCC9</vt:lpwstr>
  </property>
</Properties>
</file>